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2" name="Shape 2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8" name="Shape 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4" name="Shape 2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51" name="Shape 2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0" name="Shape 2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8" name="Shape 2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75" name="Shape 2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3" name="Shape 2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1" name="Shape 2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4" name="Shape 2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3" name="Shape 2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3" name="Shape 2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2">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52" name="Shape 52"/>
          <p:cNvSpPr/>
          <p:nvPr/>
        </p:nvSpPr>
        <p:spPr>
          <a:xfrm>
            <a:off x="-14" y="0"/>
            <a:ext cx="6472200" cy="1741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rot="10800000">
            <a:off x="3991186" y="-69"/>
            <a:ext cx="1741500" cy="1741500"/>
          </a:xfrm>
          <a:prstGeom prst="flowChartDelay">
            <a:avLst/>
          </a:prstGeom>
          <a:solidFill>
            <a:srgbClr val="434343">
              <a:alpha val="45490"/>
            </a:srgbClr>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rot="10800000">
            <a:off x="4435464" y="-69"/>
            <a:ext cx="1741500" cy="1741500"/>
          </a:xfrm>
          <a:prstGeom prst="flowChartDelay">
            <a:avLst/>
          </a:prstGeom>
          <a:solidFill>
            <a:srgbClr val="666666">
              <a:alpha val="27840"/>
            </a:srgbClr>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4863675" y="-69"/>
            <a:ext cx="1741500" cy="1741500"/>
          </a:xfrm>
          <a:prstGeom prst="flowChartDelay">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6551674" y="0"/>
            <a:ext cx="2592300" cy="1741500"/>
          </a:xfrm>
          <a:prstGeom prst="rect">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24475" y="148225"/>
            <a:ext cx="3559500" cy="1373700"/>
          </a:xfrm>
          <a:prstGeom prst="rect">
            <a:avLst/>
          </a:prstGeom>
          <a:noFill/>
        </p:spPr>
        <p:txBody>
          <a:bodyPr anchorCtr="0" anchor="b" bIns="91425" lIns="91425" rIns="91425" tIns="91425"/>
          <a:lstStyle>
            <a:lvl1pPr lvl="0" rtl="0" algn="l">
              <a:lnSpc>
                <a:spcPct val="100000"/>
              </a:lnSpc>
              <a:spcBef>
                <a:spcPts val="0"/>
              </a:spcBef>
              <a:spcAft>
                <a:spcPts val="0"/>
              </a:spcAft>
              <a:buNone/>
              <a:defRPr b="1" sz="2800">
                <a:solidFill>
                  <a:srgbClr val="FFFFFF"/>
                </a:solidFill>
              </a:defRPr>
            </a:lvl1pPr>
            <a:lvl2pPr lvl="1" rtl="0" algn="l">
              <a:lnSpc>
                <a:spcPct val="100000"/>
              </a:lnSpc>
              <a:spcBef>
                <a:spcPts val="0"/>
              </a:spcBef>
              <a:spcAft>
                <a:spcPts val="0"/>
              </a:spcAft>
              <a:buNone/>
              <a:defRPr b="1" sz="2800">
                <a:solidFill>
                  <a:srgbClr val="FFFFFF"/>
                </a:solidFill>
              </a:defRPr>
            </a:lvl2pPr>
            <a:lvl3pPr lvl="2" rtl="0" algn="l">
              <a:lnSpc>
                <a:spcPct val="100000"/>
              </a:lnSpc>
              <a:spcBef>
                <a:spcPts val="0"/>
              </a:spcBef>
              <a:spcAft>
                <a:spcPts val="0"/>
              </a:spcAft>
              <a:buNone/>
              <a:defRPr b="1" sz="2800">
                <a:solidFill>
                  <a:srgbClr val="FFFFFF"/>
                </a:solidFill>
              </a:defRPr>
            </a:lvl3pPr>
            <a:lvl4pPr lvl="3" rtl="0" algn="l">
              <a:lnSpc>
                <a:spcPct val="100000"/>
              </a:lnSpc>
              <a:spcBef>
                <a:spcPts val="0"/>
              </a:spcBef>
              <a:spcAft>
                <a:spcPts val="0"/>
              </a:spcAft>
              <a:buNone/>
              <a:defRPr b="1" sz="2800">
                <a:solidFill>
                  <a:srgbClr val="FFFFFF"/>
                </a:solidFill>
              </a:defRPr>
            </a:lvl4pPr>
            <a:lvl5pPr lvl="4" rtl="0" algn="l">
              <a:lnSpc>
                <a:spcPct val="100000"/>
              </a:lnSpc>
              <a:spcBef>
                <a:spcPts val="0"/>
              </a:spcBef>
              <a:spcAft>
                <a:spcPts val="0"/>
              </a:spcAft>
              <a:buNone/>
              <a:defRPr b="1" sz="2800">
                <a:solidFill>
                  <a:srgbClr val="FFFFFF"/>
                </a:solidFill>
              </a:defRPr>
            </a:lvl5pPr>
            <a:lvl6pPr lvl="5" rtl="0" algn="l">
              <a:lnSpc>
                <a:spcPct val="100000"/>
              </a:lnSpc>
              <a:spcBef>
                <a:spcPts val="0"/>
              </a:spcBef>
              <a:spcAft>
                <a:spcPts val="0"/>
              </a:spcAft>
              <a:buNone/>
              <a:defRPr b="1" sz="2800">
                <a:solidFill>
                  <a:srgbClr val="FFFFFF"/>
                </a:solidFill>
              </a:defRPr>
            </a:lvl6pPr>
            <a:lvl7pPr lvl="6" rtl="0" algn="l">
              <a:lnSpc>
                <a:spcPct val="100000"/>
              </a:lnSpc>
              <a:spcBef>
                <a:spcPts val="0"/>
              </a:spcBef>
              <a:spcAft>
                <a:spcPts val="0"/>
              </a:spcAft>
              <a:buNone/>
              <a:defRPr b="1" sz="2800">
                <a:solidFill>
                  <a:srgbClr val="FFFFFF"/>
                </a:solidFill>
              </a:defRPr>
            </a:lvl7pPr>
            <a:lvl8pPr lvl="7" rtl="0" algn="l">
              <a:lnSpc>
                <a:spcPct val="100000"/>
              </a:lnSpc>
              <a:spcBef>
                <a:spcPts val="0"/>
              </a:spcBef>
              <a:spcAft>
                <a:spcPts val="0"/>
              </a:spcAft>
              <a:buNone/>
              <a:defRPr b="1" sz="2800">
                <a:solidFill>
                  <a:srgbClr val="FFFFFF"/>
                </a:solidFill>
              </a:defRPr>
            </a:lvl8pPr>
            <a:lvl9pPr lvl="8" rtl="0" algn="l">
              <a:lnSpc>
                <a:spcPct val="100000"/>
              </a:lnSpc>
              <a:spcBef>
                <a:spcPts val="0"/>
              </a:spcBef>
              <a:spcAft>
                <a:spcPts val="0"/>
              </a:spcAft>
              <a:buNone/>
              <a:defRPr b="1" sz="2800">
                <a:solidFill>
                  <a:srgbClr val="FFFFFF"/>
                </a:solidFill>
              </a:defRPr>
            </a:lvl9pPr>
          </a:lstStyle>
          <a:p/>
        </p:txBody>
      </p:sp>
      <p:sp>
        <p:nvSpPr>
          <p:cNvPr id="58" name="Shape 58"/>
          <p:cNvSpPr txBox="1"/>
          <p:nvPr>
            <p:ph idx="1" type="body"/>
          </p:nvPr>
        </p:nvSpPr>
        <p:spPr>
          <a:xfrm>
            <a:off x="324475" y="1920450"/>
            <a:ext cx="4124100" cy="2704200"/>
          </a:xfrm>
          <a:prstGeom prst="rect">
            <a:avLst/>
          </a:prstGeom>
          <a:noFill/>
        </p:spPr>
        <p:txBody>
          <a:bodyPr anchorCtr="0" anchor="t" bIns="91425" lIns="91425" rIns="91425" tIns="91425"/>
          <a:lstStyle>
            <a:lvl1pPr lvl="0" rtl="0" algn="l">
              <a:lnSpc>
                <a:spcPct val="115000"/>
              </a:lnSpc>
              <a:spcBef>
                <a:spcPts val="0"/>
              </a:spcBef>
              <a:spcAft>
                <a:spcPts val="1600"/>
              </a:spcAft>
              <a:buClr>
                <a:srgbClr val="616161"/>
              </a:buClr>
              <a:buSzPct val="100000"/>
              <a:defRPr sz="1600">
                <a:solidFill>
                  <a:srgbClr val="616161"/>
                </a:solidFill>
              </a:defRPr>
            </a:lvl1pPr>
            <a:lvl2pPr lvl="1" rtl="0" algn="l">
              <a:lnSpc>
                <a:spcPct val="115000"/>
              </a:lnSpc>
              <a:spcBef>
                <a:spcPts val="0"/>
              </a:spcBef>
              <a:spcAft>
                <a:spcPts val="1600"/>
              </a:spcAft>
              <a:buClr>
                <a:srgbClr val="616161"/>
              </a:buClr>
              <a:defRPr sz="1400">
                <a:solidFill>
                  <a:srgbClr val="616161"/>
                </a:solidFill>
              </a:defRPr>
            </a:lvl2pPr>
            <a:lvl3pPr lvl="2" rtl="0" algn="l">
              <a:lnSpc>
                <a:spcPct val="115000"/>
              </a:lnSpc>
              <a:spcBef>
                <a:spcPts val="0"/>
              </a:spcBef>
              <a:spcAft>
                <a:spcPts val="1600"/>
              </a:spcAft>
              <a:buClr>
                <a:srgbClr val="616161"/>
              </a:buClr>
              <a:defRPr sz="1400">
                <a:solidFill>
                  <a:srgbClr val="616161"/>
                </a:solidFill>
              </a:defRPr>
            </a:lvl3pPr>
            <a:lvl4pPr lvl="3" rtl="0" algn="l">
              <a:lnSpc>
                <a:spcPct val="115000"/>
              </a:lnSpc>
              <a:spcBef>
                <a:spcPts val="0"/>
              </a:spcBef>
              <a:spcAft>
                <a:spcPts val="1600"/>
              </a:spcAft>
              <a:buClr>
                <a:srgbClr val="616161"/>
              </a:buClr>
              <a:defRPr sz="1400">
                <a:solidFill>
                  <a:srgbClr val="616161"/>
                </a:solidFill>
              </a:defRPr>
            </a:lvl4pPr>
            <a:lvl5pPr lvl="4" rtl="0" algn="l">
              <a:lnSpc>
                <a:spcPct val="115000"/>
              </a:lnSpc>
              <a:spcBef>
                <a:spcPts val="0"/>
              </a:spcBef>
              <a:spcAft>
                <a:spcPts val="1600"/>
              </a:spcAft>
              <a:buClr>
                <a:srgbClr val="616161"/>
              </a:buClr>
              <a:defRPr sz="1400">
                <a:solidFill>
                  <a:srgbClr val="616161"/>
                </a:solidFill>
              </a:defRPr>
            </a:lvl5pPr>
            <a:lvl6pPr lvl="5" rtl="0" algn="l">
              <a:lnSpc>
                <a:spcPct val="115000"/>
              </a:lnSpc>
              <a:spcBef>
                <a:spcPts val="0"/>
              </a:spcBef>
              <a:spcAft>
                <a:spcPts val="1600"/>
              </a:spcAft>
              <a:buClr>
                <a:srgbClr val="616161"/>
              </a:buClr>
              <a:defRPr sz="1400">
                <a:solidFill>
                  <a:srgbClr val="616161"/>
                </a:solidFill>
              </a:defRPr>
            </a:lvl6pPr>
            <a:lvl7pPr lvl="6" rtl="0" algn="l">
              <a:lnSpc>
                <a:spcPct val="115000"/>
              </a:lnSpc>
              <a:spcBef>
                <a:spcPts val="0"/>
              </a:spcBef>
              <a:spcAft>
                <a:spcPts val="1600"/>
              </a:spcAft>
              <a:buClr>
                <a:srgbClr val="616161"/>
              </a:buClr>
              <a:defRPr sz="1400">
                <a:solidFill>
                  <a:srgbClr val="616161"/>
                </a:solidFill>
              </a:defRPr>
            </a:lvl7pPr>
            <a:lvl8pPr lvl="7" rtl="0" algn="l">
              <a:lnSpc>
                <a:spcPct val="115000"/>
              </a:lnSpc>
              <a:spcBef>
                <a:spcPts val="0"/>
              </a:spcBef>
              <a:spcAft>
                <a:spcPts val="1600"/>
              </a:spcAft>
              <a:buClr>
                <a:srgbClr val="616161"/>
              </a:buClr>
              <a:defRPr sz="1400">
                <a:solidFill>
                  <a:srgbClr val="616161"/>
                </a:solidFill>
              </a:defRPr>
            </a:lvl8pPr>
            <a:lvl9pPr lvl="8" rtl="0" algn="l">
              <a:lnSpc>
                <a:spcPct val="115000"/>
              </a:lnSpc>
              <a:spcBef>
                <a:spcPts val="0"/>
              </a:spcBef>
              <a:spcAft>
                <a:spcPts val="1600"/>
              </a:spcAft>
              <a:buClr>
                <a:srgbClr val="616161"/>
              </a:buClr>
              <a:defRPr sz="1400">
                <a:solidFill>
                  <a:srgbClr val="616161"/>
                </a:solidFill>
              </a:defRPr>
            </a:lvl9pPr>
          </a:lstStyle>
          <a:p/>
        </p:txBody>
      </p:sp>
      <p:sp>
        <p:nvSpPr>
          <p:cNvPr id="59" name="Shape 59"/>
          <p:cNvSpPr txBox="1"/>
          <p:nvPr>
            <p:ph idx="2" type="body"/>
          </p:nvPr>
        </p:nvSpPr>
        <p:spPr>
          <a:xfrm>
            <a:off x="4668277" y="1920450"/>
            <a:ext cx="4124100" cy="2704200"/>
          </a:xfrm>
          <a:prstGeom prst="rect">
            <a:avLst/>
          </a:prstGeom>
          <a:noFill/>
        </p:spPr>
        <p:txBody>
          <a:bodyPr anchorCtr="0" anchor="t" bIns="91425" lIns="91425" rIns="91425" tIns="91425"/>
          <a:lstStyle>
            <a:lvl1pPr lvl="0" rtl="0" algn="l">
              <a:lnSpc>
                <a:spcPct val="115000"/>
              </a:lnSpc>
              <a:spcBef>
                <a:spcPts val="0"/>
              </a:spcBef>
              <a:spcAft>
                <a:spcPts val="1600"/>
              </a:spcAft>
              <a:buClr>
                <a:srgbClr val="616161"/>
              </a:buClr>
              <a:buSzPct val="100000"/>
              <a:defRPr sz="1600">
                <a:solidFill>
                  <a:srgbClr val="616161"/>
                </a:solidFill>
              </a:defRPr>
            </a:lvl1pPr>
            <a:lvl2pPr lvl="1" rtl="0" algn="l">
              <a:lnSpc>
                <a:spcPct val="115000"/>
              </a:lnSpc>
              <a:spcBef>
                <a:spcPts val="0"/>
              </a:spcBef>
              <a:spcAft>
                <a:spcPts val="1600"/>
              </a:spcAft>
              <a:buClr>
                <a:srgbClr val="616161"/>
              </a:buClr>
              <a:defRPr sz="1400">
                <a:solidFill>
                  <a:srgbClr val="616161"/>
                </a:solidFill>
              </a:defRPr>
            </a:lvl2pPr>
            <a:lvl3pPr lvl="2" rtl="0" algn="l">
              <a:lnSpc>
                <a:spcPct val="115000"/>
              </a:lnSpc>
              <a:spcBef>
                <a:spcPts val="0"/>
              </a:spcBef>
              <a:spcAft>
                <a:spcPts val="1600"/>
              </a:spcAft>
              <a:buClr>
                <a:srgbClr val="616161"/>
              </a:buClr>
              <a:defRPr sz="1400">
                <a:solidFill>
                  <a:srgbClr val="616161"/>
                </a:solidFill>
              </a:defRPr>
            </a:lvl3pPr>
            <a:lvl4pPr lvl="3" rtl="0" algn="l">
              <a:lnSpc>
                <a:spcPct val="115000"/>
              </a:lnSpc>
              <a:spcBef>
                <a:spcPts val="0"/>
              </a:spcBef>
              <a:spcAft>
                <a:spcPts val="1600"/>
              </a:spcAft>
              <a:buClr>
                <a:srgbClr val="616161"/>
              </a:buClr>
              <a:defRPr sz="1400">
                <a:solidFill>
                  <a:srgbClr val="616161"/>
                </a:solidFill>
              </a:defRPr>
            </a:lvl4pPr>
            <a:lvl5pPr lvl="4" rtl="0" algn="l">
              <a:lnSpc>
                <a:spcPct val="115000"/>
              </a:lnSpc>
              <a:spcBef>
                <a:spcPts val="0"/>
              </a:spcBef>
              <a:spcAft>
                <a:spcPts val="1600"/>
              </a:spcAft>
              <a:buClr>
                <a:srgbClr val="616161"/>
              </a:buClr>
              <a:defRPr sz="1400">
                <a:solidFill>
                  <a:srgbClr val="616161"/>
                </a:solidFill>
              </a:defRPr>
            </a:lvl5pPr>
            <a:lvl6pPr lvl="5" rtl="0" algn="l">
              <a:lnSpc>
                <a:spcPct val="115000"/>
              </a:lnSpc>
              <a:spcBef>
                <a:spcPts val="0"/>
              </a:spcBef>
              <a:spcAft>
                <a:spcPts val="1600"/>
              </a:spcAft>
              <a:buClr>
                <a:srgbClr val="616161"/>
              </a:buClr>
              <a:defRPr sz="1400">
                <a:solidFill>
                  <a:srgbClr val="616161"/>
                </a:solidFill>
              </a:defRPr>
            </a:lvl6pPr>
            <a:lvl7pPr lvl="6" rtl="0" algn="l">
              <a:lnSpc>
                <a:spcPct val="115000"/>
              </a:lnSpc>
              <a:spcBef>
                <a:spcPts val="0"/>
              </a:spcBef>
              <a:spcAft>
                <a:spcPts val="1600"/>
              </a:spcAft>
              <a:buClr>
                <a:srgbClr val="616161"/>
              </a:buClr>
              <a:defRPr sz="1400">
                <a:solidFill>
                  <a:srgbClr val="616161"/>
                </a:solidFill>
              </a:defRPr>
            </a:lvl7pPr>
            <a:lvl8pPr lvl="7" rtl="0" algn="l">
              <a:lnSpc>
                <a:spcPct val="115000"/>
              </a:lnSpc>
              <a:spcBef>
                <a:spcPts val="0"/>
              </a:spcBef>
              <a:spcAft>
                <a:spcPts val="1600"/>
              </a:spcAft>
              <a:buClr>
                <a:srgbClr val="616161"/>
              </a:buClr>
              <a:defRPr sz="1400">
                <a:solidFill>
                  <a:srgbClr val="616161"/>
                </a:solidFill>
              </a:defRPr>
            </a:lvl8pPr>
            <a:lvl9pPr lvl="8" rtl="0" algn="l">
              <a:lnSpc>
                <a:spcPct val="115000"/>
              </a:lnSpc>
              <a:spcBef>
                <a:spcPts val="0"/>
              </a:spcBef>
              <a:spcAft>
                <a:spcPts val="1600"/>
              </a:spcAft>
              <a:buClr>
                <a:srgbClr val="616161"/>
              </a:buClr>
              <a:defRPr sz="1400">
                <a:solidFill>
                  <a:srgbClr val="616161"/>
                </a:solidFill>
              </a:defRPr>
            </a:lvl9pPr>
          </a:lstStyle>
          <a:p/>
        </p:txBody>
      </p:sp>
      <p:sp>
        <p:nvSpPr>
          <p:cNvPr id="60" name="Shape 60"/>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rtl="0" algn="r">
              <a:lnSpc>
                <a:spcPct val="100000"/>
              </a:lnSpc>
              <a:spcBef>
                <a:spcPts val="0"/>
              </a:spcBef>
              <a:spcAft>
                <a:spcPts val="0"/>
              </a:spcAft>
              <a:buNone/>
            </a:pPr>
            <a:fld id="{00000000-1234-1234-1234-123412341234}" type="slidenum">
              <a:rPr lang="en" sz="1000">
                <a:solidFill>
                  <a:srgbClr val="61616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bg>
      <p:bgPr>
        <a:solidFill>
          <a:srgbClr val="FFFFFF"/>
        </a:solidFill>
      </p:bgPr>
    </p:bg>
    <p:spTree>
      <p:nvGrpSpPr>
        <p:cNvPr id="61" name="Shape 61"/>
        <p:cNvGrpSpPr/>
        <p:nvPr/>
      </p:nvGrpSpPr>
      <p:grpSpPr>
        <a:xfrm>
          <a:off x="0" y="0"/>
          <a:ext cx="0" cy="0"/>
          <a:chOff x="0" y="0"/>
          <a:chExt cx="0" cy="0"/>
        </a:xfrm>
      </p:grpSpPr>
      <p:sp>
        <p:nvSpPr>
          <p:cNvPr id="62" name="Shape 62"/>
          <p:cNvSpPr/>
          <p:nvPr/>
        </p:nvSpPr>
        <p:spPr>
          <a:xfrm>
            <a:off x="0" y="0"/>
            <a:ext cx="91440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14" y="0"/>
            <a:ext cx="6472200" cy="1741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rot="10800000">
            <a:off x="3991186" y="-69"/>
            <a:ext cx="1741500" cy="1741500"/>
          </a:xfrm>
          <a:prstGeom prst="flowChartDelay">
            <a:avLst/>
          </a:prstGeom>
          <a:solidFill>
            <a:srgbClr val="434343">
              <a:alpha val="45490"/>
            </a:srgbClr>
          </a:solidFill>
          <a:ln>
            <a:noFill/>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rot="10800000">
            <a:off x="4435464" y="-69"/>
            <a:ext cx="1741500" cy="1741500"/>
          </a:xfrm>
          <a:prstGeom prst="flowChartDelay">
            <a:avLst/>
          </a:prstGeom>
          <a:solidFill>
            <a:srgbClr val="666666">
              <a:alpha val="27840"/>
            </a:srgbClr>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rot="10800000">
            <a:off x="4863675" y="-69"/>
            <a:ext cx="1741500" cy="1741500"/>
          </a:xfrm>
          <a:prstGeom prst="flowChartDelay">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6551674" y="0"/>
            <a:ext cx="2592300" cy="1741500"/>
          </a:xfrm>
          <a:prstGeom prst="rect">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68" name="Shape 68"/>
          <p:cNvSpPr txBox="1"/>
          <p:nvPr>
            <p:ph type="title"/>
          </p:nvPr>
        </p:nvSpPr>
        <p:spPr>
          <a:xfrm>
            <a:off x="324475" y="148225"/>
            <a:ext cx="3559500" cy="1373700"/>
          </a:xfrm>
          <a:prstGeom prst="rect">
            <a:avLst/>
          </a:prstGeom>
          <a:noFill/>
        </p:spPr>
        <p:txBody>
          <a:bodyPr anchorCtr="0" anchor="b" bIns="91425" lIns="91425" rIns="91425" tIns="91425"/>
          <a:lstStyle>
            <a:lvl1pPr lvl="0" rtl="0" algn="l">
              <a:lnSpc>
                <a:spcPct val="100000"/>
              </a:lnSpc>
              <a:spcBef>
                <a:spcPts val="0"/>
              </a:spcBef>
              <a:spcAft>
                <a:spcPts val="0"/>
              </a:spcAft>
              <a:buNone/>
              <a:defRPr b="1" sz="2800">
                <a:solidFill>
                  <a:srgbClr val="FFFFFF"/>
                </a:solidFill>
              </a:defRPr>
            </a:lvl1pPr>
            <a:lvl2pPr lvl="1" rtl="0" algn="l">
              <a:lnSpc>
                <a:spcPct val="100000"/>
              </a:lnSpc>
              <a:spcBef>
                <a:spcPts val="0"/>
              </a:spcBef>
              <a:spcAft>
                <a:spcPts val="0"/>
              </a:spcAft>
              <a:buNone/>
              <a:defRPr b="1" sz="2800">
                <a:solidFill>
                  <a:srgbClr val="FFFFFF"/>
                </a:solidFill>
              </a:defRPr>
            </a:lvl2pPr>
            <a:lvl3pPr lvl="2" rtl="0" algn="l">
              <a:lnSpc>
                <a:spcPct val="100000"/>
              </a:lnSpc>
              <a:spcBef>
                <a:spcPts val="0"/>
              </a:spcBef>
              <a:spcAft>
                <a:spcPts val="0"/>
              </a:spcAft>
              <a:buNone/>
              <a:defRPr b="1" sz="2800">
                <a:solidFill>
                  <a:srgbClr val="FFFFFF"/>
                </a:solidFill>
              </a:defRPr>
            </a:lvl3pPr>
            <a:lvl4pPr lvl="3" rtl="0" algn="l">
              <a:lnSpc>
                <a:spcPct val="100000"/>
              </a:lnSpc>
              <a:spcBef>
                <a:spcPts val="0"/>
              </a:spcBef>
              <a:spcAft>
                <a:spcPts val="0"/>
              </a:spcAft>
              <a:buNone/>
              <a:defRPr b="1" sz="2800">
                <a:solidFill>
                  <a:srgbClr val="FFFFFF"/>
                </a:solidFill>
              </a:defRPr>
            </a:lvl4pPr>
            <a:lvl5pPr lvl="4" rtl="0" algn="l">
              <a:lnSpc>
                <a:spcPct val="100000"/>
              </a:lnSpc>
              <a:spcBef>
                <a:spcPts val="0"/>
              </a:spcBef>
              <a:spcAft>
                <a:spcPts val="0"/>
              </a:spcAft>
              <a:buNone/>
              <a:defRPr b="1" sz="2800">
                <a:solidFill>
                  <a:srgbClr val="FFFFFF"/>
                </a:solidFill>
              </a:defRPr>
            </a:lvl5pPr>
            <a:lvl6pPr lvl="5" rtl="0" algn="l">
              <a:lnSpc>
                <a:spcPct val="100000"/>
              </a:lnSpc>
              <a:spcBef>
                <a:spcPts val="0"/>
              </a:spcBef>
              <a:spcAft>
                <a:spcPts val="0"/>
              </a:spcAft>
              <a:buNone/>
              <a:defRPr b="1" sz="2800">
                <a:solidFill>
                  <a:srgbClr val="FFFFFF"/>
                </a:solidFill>
              </a:defRPr>
            </a:lvl6pPr>
            <a:lvl7pPr lvl="6" rtl="0" algn="l">
              <a:lnSpc>
                <a:spcPct val="100000"/>
              </a:lnSpc>
              <a:spcBef>
                <a:spcPts val="0"/>
              </a:spcBef>
              <a:spcAft>
                <a:spcPts val="0"/>
              </a:spcAft>
              <a:buNone/>
              <a:defRPr b="1" sz="2800">
                <a:solidFill>
                  <a:srgbClr val="FFFFFF"/>
                </a:solidFill>
              </a:defRPr>
            </a:lvl7pPr>
            <a:lvl8pPr lvl="7" rtl="0" algn="l">
              <a:lnSpc>
                <a:spcPct val="100000"/>
              </a:lnSpc>
              <a:spcBef>
                <a:spcPts val="0"/>
              </a:spcBef>
              <a:spcAft>
                <a:spcPts val="0"/>
              </a:spcAft>
              <a:buNone/>
              <a:defRPr b="1" sz="2800">
                <a:solidFill>
                  <a:srgbClr val="FFFFFF"/>
                </a:solidFill>
              </a:defRPr>
            </a:lvl8pPr>
            <a:lvl9pPr lvl="8" rtl="0" algn="l">
              <a:lnSpc>
                <a:spcPct val="100000"/>
              </a:lnSpc>
              <a:spcBef>
                <a:spcPts val="0"/>
              </a:spcBef>
              <a:spcAft>
                <a:spcPts val="0"/>
              </a:spcAft>
              <a:buNone/>
              <a:defRPr b="1" sz="2800">
                <a:solidFill>
                  <a:srgbClr val="FFFFFF"/>
                </a:solidFill>
              </a:defRPr>
            </a:lvl9pPr>
          </a:lstStyle>
          <a:p/>
        </p:txBody>
      </p:sp>
      <p:sp>
        <p:nvSpPr>
          <p:cNvPr id="69" name="Shape 69"/>
          <p:cNvSpPr txBox="1"/>
          <p:nvPr>
            <p:ph idx="1" type="body"/>
          </p:nvPr>
        </p:nvSpPr>
        <p:spPr>
          <a:xfrm>
            <a:off x="324475" y="1920450"/>
            <a:ext cx="8494800" cy="2704200"/>
          </a:xfrm>
          <a:prstGeom prst="rect">
            <a:avLst/>
          </a:prstGeom>
          <a:noFill/>
        </p:spPr>
        <p:txBody>
          <a:bodyPr anchorCtr="0" anchor="t" bIns="91425" lIns="91425" rIns="91425" tIns="91425"/>
          <a:lstStyle>
            <a:lvl1pPr lvl="0" rtl="0" algn="l">
              <a:lnSpc>
                <a:spcPct val="115000"/>
              </a:lnSpc>
              <a:spcBef>
                <a:spcPts val="0"/>
              </a:spcBef>
              <a:spcAft>
                <a:spcPts val="1600"/>
              </a:spcAft>
              <a:buClr>
                <a:srgbClr val="616161"/>
              </a:buClr>
              <a:buSzPct val="100000"/>
              <a:defRPr sz="1800">
                <a:solidFill>
                  <a:srgbClr val="616161"/>
                </a:solidFill>
              </a:defRPr>
            </a:lvl1pPr>
            <a:lvl2pPr lvl="1" rtl="0" algn="l">
              <a:lnSpc>
                <a:spcPct val="115000"/>
              </a:lnSpc>
              <a:spcBef>
                <a:spcPts val="0"/>
              </a:spcBef>
              <a:spcAft>
                <a:spcPts val="1600"/>
              </a:spcAft>
              <a:buClr>
                <a:srgbClr val="616161"/>
              </a:buClr>
              <a:defRPr sz="1400">
                <a:solidFill>
                  <a:srgbClr val="616161"/>
                </a:solidFill>
              </a:defRPr>
            </a:lvl2pPr>
            <a:lvl3pPr lvl="2" rtl="0" algn="l">
              <a:lnSpc>
                <a:spcPct val="115000"/>
              </a:lnSpc>
              <a:spcBef>
                <a:spcPts val="0"/>
              </a:spcBef>
              <a:spcAft>
                <a:spcPts val="1600"/>
              </a:spcAft>
              <a:buClr>
                <a:srgbClr val="616161"/>
              </a:buClr>
              <a:defRPr sz="1400">
                <a:solidFill>
                  <a:srgbClr val="616161"/>
                </a:solidFill>
              </a:defRPr>
            </a:lvl3pPr>
            <a:lvl4pPr lvl="3" rtl="0" algn="l">
              <a:lnSpc>
                <a:spcPct val="115000"/>
              </a:lnSpc>
              <a:spcBef>
                <a:spcPts val="0"/>
              </a:spcBef>
              <a:spcAft>
                <a:spcPts val="1600"/>
              </a:spcAft>
              <a:buClr>
                <a:srgbClr val="616161"/>
              </a:buClr>
              <a:defRPr sz="1400">
                <a:solidFill>
                  <a:srgbClr val="616161"/>
                </a:solidFill>
              </a:defRPr>
            </a:lvl4pPr>
            <a:lvl5pPr lvl="4" rtl="0" algn="l">
              <a:lnSpc>
                <a:spcPct val="115000"/>
              </a:lnSpc>
              <a:spcBef>
                <a:spcPts val="0"/>
              </a:spcBef>
              <a:spcAft>
                <a:spcPts val="1600"/>
              </a:spcAft>
              <a:buClr>
                <a:srgbClr val="616161"/>
              </a:buClr>
              <a:defRPr sz="1400">
                <a:solidFill>
                  <a:srgbClr val="616161"/>
                </a:solidFill>
              </a:defRPr>
            </a:lvl5pPr>
            <a:lvl6pPr lvl="5" rtl="0" algn="l">
              <a:lnSpc>
                <a:spcPct val="115000"/>
              </a:lnSpc>
              <a:spcBef>
                <a:spcPts val="0"/>
              </a:spcBef>
              <a:spcAft>
                <a:spcPts val="1600"/>
              </a:spcAft>
              <a:buClr>
                <a:srgbClr val="616161"/>
              </a:buClr>
              <a:defRPr sz="1400">
                <a:solidFill>
                  <a:srgbClr val="616161"/>
                </a:solidFill>
              </a:defRPr>
            </a:lvl6pPr>
            <a:lvl7pPr lvl="6" rtl="0" algn="l">
              <a:lnSpc>
                <a:spcPct val="115000"/>
              </a:lnSpc>
              <a:spcBef>
                <a:spcPts val="0"/>
              </a:spcBef>
              <a:spcAft>
                <a:spcPts val="1600"/>
              </a:spcAft>
              <a:buClr>
                <a:srgbClr val="616161"/>
              </a:buClr>
              <a:defRPr sz="1400">
                <a:solidFill>
                  <a:srgbClr val="616161"/>
                </a:solidFill>
              </a:defRPr>
            </a:lvl7pPr>
            <a:lvl8pPr lvl="7" rtl="0" algn="l">
              <a:lnSpc>
                <a:spcPct val="115000"/>
              </a:lnSpc>
              <a:spcBef>
                <a:spcPts val="0"/>
              </a:spcBef>
              <a:spcAft>
                <a:spcPts val="1600"/>
              </a:spcAft>
              <a:buClr>
                <a:srgbClr val="616161"/>
              </a:buClr>
              <a:defRPr sz="1400">
                <a:solidFill>
                  <a:srgbClr val="616161"/>
                </a:solidFill>
              </a:defRPr>
            </a:lvl8pPr>
            <a:lvl9pPr lvl="8" rtl="0" algn="l">
              <a:lnSpc>
                <a:spcPct val="115000"/>
              </a:lnSpc>
              <a:spcBef>
                <a:spcPts val="0"/>
              </a:spcBef>
              <a:spcAft>
                <a:spcPts val="1600"/>
              </a:spcAft>
              <a:buClr>
                <a:srgbClr val="616161"/>
              </a:buClr>
              <a:defRPr sz="1400">
                <a:solidFill>
                  <a:srgbClr val="616161"/>
                </a:solidFill>
              </a:defRPr>
            </a:lvl9pPr>
          </a:lstStyle>
          <a:p/>
        </p:txBody>
      </p:sp>
      <p:sp>
        <p:nvSpPr>
          <p:cNvPr id="70" name="Shape 70"/>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rtl="0" algn="r">
              <a:lnSpc>
                <a:spcPct val="100000"/>
              </a:lnSpc>
              <a:spcBef>
                <a:spcPts val="0"/>
              </a:spcBef>
              <a:spcAft>
                <a:spcPts val="0"/>
              </a:spcAft>
              <a:buNone/>
            </a:pPr>
            <a:fld id="{00000000-1234-1234-1234-123412341234}" type="slidenum">
              <a:rPr lang="en" sz="1000">
                <a:solidFill>
                  <a:srgbClr val="61616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77" name="Shape 77"/>
        <p:cNvGrpSpPr/>
        <p:nvPr/>
      </p:nvGrpSpPr>
      <p:grpSpPr>
        <a:xfrm>
          <a:off x="0" y="0"/>
          <a:ext cx="0" cy="0"/>
          <a:chOff x="0" y="0"/>
          <a:chExt cx="0" cy="0"/>
        </a:xfrm>
      </p:grpSpPr>
      <p:sp>
        <p:nvSpPr>
          <p:cNvPr id="78" name="Shape 78"/>
          <p:cNvSpPr txBox="1"/>
          <p:nvPr>
            <p:ph type="ctrTitle"/>
          </p:nvPr>
        </p:nvSpPr>
        <p:spPr>
          <a:xfrm>
            <a:off x="1143000" y="841772"/>
            <a:ext cx="6858000" cy="1790700"/>
          </a:xfrm>
          <a:prstGeom prst="rect">
            <a:avLst/>
          </a:prstGeom>
          <a:noFill/>
          <a:ln>
            <a:noFill/>
          </a:ln>
        </p:spPr>
        <p:txBody>
          <a:bodyPr anchorCtr="0" anchor="b" bIns="68575" lIns="68575" rIns="68575" tIns="68575"/>
          <a:lstStyle>
            <a:lvl1pPr indent="0" lvl="0" marL="0" marR="0" rtl="0" algn="ctr">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79" name="Shape 79"/>
          <p:cNvSpPr txBox="1"/>
          <p:nvPr>
            <p:ph idx="1" type="subTitle"/>
          </p:nvPr>
        </p:nvSpPr>
        <p:spPr>
          <a:xfrm>
            <a:off x="1143000" y="2701528"/>
            <a:ext cx="6858000" cy="1241700"/>
          </a:xfrm>
          <a:prstGeom prst="rect">
            <a:avLst/>
          </a:prstGeom>
          <a:noFill/>
          <a:ln>
            <a:noFill/>
          </a:ln>
        </p:spPr>
        <p:txBody>
          <a:bodyPr anchorCtr="0" anchor="t" bIns="68575" lIns="68575" rIns="68575" tIns="68575"/>
          <a:lstStyle>
            <a:lvl1pPr indent="0" lvl="0" marL="0" marR="0" rtl="0" algn="ctr">
              <a:lnSpc>
                <a:spcPct val="90000"/>
              </a:lnSpc>
              <a:spcBef>
                <a:spcPts val="800"/>
              </a:spcBef>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80" name="Shape 80"/>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1" name="Shape 81"/>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2" name="Shape 82"/>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83" name="Shape 83"/>
        <p:cNvGrpSpPr/>
        <p:nvPr/>
      </p:nvGrpSpPr>
      <p:grpSpPr>
        <a:xfrm>
          <a:off x="0" y="0"/>
          <a:ext cx="0" cy="0"/>
          <a:chOff x="0" y="0"/>
          <a:chExt cx="0" cy="0"/>
        </a:xfrm>
      </p:grpSpPr>
      <p:sp>
        <p:nvSpPr>
          <p:cNvPr id="84" name="Shape 84"/>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85" name="Shape 85"/>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6" name="Shape 86"/>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7" name="Shape 87"/>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88" name="Shape 88"/>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91" name="Shape 91"/>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2" name="Shape 92"/>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4" name="Shape 94"/>
        <p:cNvGrpSpPr/>
        <p:nvPr/>
      </p:nvGrpSpPr>
      <p:grpSpPr>
        <a:xfrm>
          <a:off x="0" y="0"/>
          <a:ext cx="0" cy="0"/>
          <a:chOff x="0" y="0"/>
          <a:chExt cx="0" cy="0"/>
        </a:xfrm>
      </p:grpSpPr>
      <p:sp>
        <p:nvSpPr>
          <p:cNvPr id="95" name="Shape 9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6" name="Shape 9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97" name="Shape 9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98" name="Shape 98"/>
        <p:cNvGrpSpPr/>
        <p:nvPr/>
      </p:nvGrpSpPr>
      <p:grpSpPr>
        <a:xfrm>
          <a:off x="0" y="0"/>
          <a:ext cx="0" cy="0"/>
          <a:chOff x="0" y="0"/>
          <a:chExt cx="0" cy="0"/>
        </a:xfrm>
      </p:grpSpPr>
      <p:sp>
        <p:nvSpPr>
          <p:cNvPr id="99" name="Shape 99"/>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00" name="Shape 100"/>
          <p:cNvSpPr txBox="1"/>
          <p:nvPr>
            <p:ph idx="1" type="body"/>
          </p:nvPr>
        </p:nvSpPr>
        <p:spPr>
          <a:xfrm>
            <a:off x="6286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01" name="Shape 101"/>
          <p:cNvSpPr txBox="1"/>
          <p:nvPr>
            <p:ph idx="2" type="body"/>
          </p:nvPr>
        </p:nvSpPr>
        <p:spPr>
          <a:xfrm>
            <a:off x="46291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02" name="Shape 10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03" name="Shape 10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04" name="Shape 10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AndObj">
  <p:cSld name="Title, Text, and Content">
    <p:spTree>
      <p:nvGrpSpPr>
        <p:cNvPr id="105" name="Shape 105"/>
        <p:cNvGrpSpPr/>
        <p:nvPr/>
      </p:nvGrpSpPr>
      <p:grpSpPr>
        <a:xfrm>
          <a:off x="0" y="0"/>
          <a:ext cx="0" cy="0"/>
          <a:chOff x="0" y="0"/>
          <a:chExt cx="0" cy="0"/>
        </a:xfrm>
      </p:grpSpPr>
      <p:sp>
        <p:nvSpPr>
          <p:cNvPr id="106" name="Shape 106"/>
          <p:cNvSpPr txBox="1"/>
          <p:nvPr>
            <p:ph type="title"/>
          </p:nvPr>
        </p:nvSpPr>
        <p:spPr>
          <a:xfrm>
            <a:off x="228600" y="57150"/>
            <a:ext cx="8534400" cy="51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07" name="Shape 107"/>
          <p:cNvSpPr txBox="1"/>
          <p:nvPr>
            <p:ph idx="1" type="body"/>
          </p:nvPr>
        </p:nvSpPr>
        <p:spPr>
          <a:xfrm>
            <a:off x="228600" y="571500"/>
            <a:ext cx="4209900" cy="42861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Shape 108"/>
          <p:cNvSpPr txBox="1"/>
          <p:nvPr>
            <p:ph idx="2" type="body"/>
          </p:nvPr>
        </p:nvSpPr>
        <p:spPr>
          <a:xfrm>
            <a:off x="4591050" y="571500"/>
            <a:ext cx="4211400" cy="42861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09" name="Shape 10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110" name="Shape 110"/>
        <p:cNvGrpSpPr/>
        <p:nvPr/>
      </p:nvGrpSpPr>
      <p:grpSpPr>
        <a:xfrm>
          <a:off x="0" y="0"/>
          <a:ext cx="0" cy="0"/>
          <a:chOff x="0" y="0"/>
          <a:chExt cx="0" cy="0"/>
        </a:xfrm>
      </p:grpSpPr>
      <p:sp>
        <p:nvSpPr>
          <p:cNvPr id="111" name="Shape 111"/>
          <p:cNvSpPr txBox="1"/>
          <p:nvPr>
            <p:ph type="title"/>
          </p:nvPr>
        </p:nvSpPr>
        <p:spPr>
          <a:xfrm>
            <a:off x="228600" y="57150"/>
            <a:ext cx="8534400" cy="51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12" name="Shape 112"/>
          <p:cNvSpPr txBox="1"/>
          <p:nvPr>
            <p:ph idx="1" type="body"/>
          </p:nvPr>
        </p:nvSpPr>
        <p:spPr>
          <a:xfrm>
            <a:off x="228600" y="571500"/>
            <a:ext cx="4209900" cy="42861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Shape 113"/>
          <p:cNvSpPr txBox="1"/>
          <p:nvPr>
            <p:ph idx="2" type="body"/>
          </p:nvPr>
        </p:nvSpPr>
        <p:spPr>
          <a:xfrm>
            <a:off x="4591050" y="571500"/>
            <a:ext cx="4211400" cy="20859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Shape 114"/>
          <p:cNvSpPr txBox="1"/>
          <p:nvPr>
            <p:ph idx="3" type="body"/>
          </p:nvPr>
        </p:nvSpPr>
        <p:spPr>
          <a:xfrm>
            <a:off x="4591050" y="2771775"/>
            <a:ext cx="4211400" cy="20859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5" name="Shape 115"/>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16" name="Shape 116"/>
        <p:cNvGrpSpPr/>
        <p:nvPr/>
      </p:nvGrpSpPr>
      <p:grpSpPr>
        <a:xfrm>
          <a:off x="0" y="0"/>
          <a:ext cx="0" cy="0"/>
          <a:chOff x="0" y="0"/>
          <a:chExt cx="0" cy="0"/>
        </a:xfrm>
      </p:grpSpPr>
      <p:sp>
        <p:nvSpPr>
          <p:cNvPr id="117" name="Shape 117"/>
          <p:cNvSpPr txBox="1"/>
          <p:nvPr>
            <p:ph type="title"/>
          </p:nvPr>
        </p:nvSpPr>
        <p:spPr>
          <a:xfrm>
            <a:off x="623887" y="1282303"/>
            <a:ext cx="7886700" cy="21396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18" name="Shape 118"/>
          <p:cNvSpPr txBox="1"/>
          <p:nvPr>
            <p:ph idx="1" type="body"/>
          </p:nvPr>
        </p:nvSpPr>
        <p:spPr>
          <a:xfrm>
            <a:off x="623887" y="3442097"/>
            <a:ext cx="7886700" cy="11253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888888"/>
              </a:buClr>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9pPr>
          </a:lstStyle>
          <a:p/>
        </p:txBody>
      </p:sp>
      <p:sp>
        <p:nvSpPr>
          <p:cNvPr id="119" name="Shape 119"/>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0" name="Shape 120"/>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1" name="Shape 121"/>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22" name="Shape 122"/>
        <p:cNvGrpSpPr/>
        <p:nvPr/>
      </p:nvGrpSpPr>
      <p:grpSpPr>
        <a:xfrm>
          <a:off x="0" y="0"/>
          <a:ext cx="0" cy="0"/>
          <a:chOff x="0" y="0"/>
          <a:chExt cx="0" cy="0"/>
        </a:xfrm>
      </p:grpSpPr>
      <p:sp>
        <p:nvSpPr>
          <p:cNvPr id="123" name="Shape 123"/>
          <p:cNvSpPr txBox="1"/>
          <p:nvPr>
            <p:ph type="title"/>
          </p:nvPr>
        </p:nvSpPr>
        <p:spPr>
          <a:xfrm>
            <a:off x="62984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24" name="Shape 124"/>
          <p:cNvSpPr txBox="1"/>
          <p:nvPr>
            <p:ph idx="1" type="body"/>
          </p:nvPr>
        </p:nvSpPr>
        <p:spPr>
          <a:xfrm>
            <a:off x="629840" y="1260872"/>
            <a:ext cx="38685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25" name="Shape 125"/>
          <p:cNvSpPr txBox="1"/>
          <p:nvPr>
            <p:ph idx="2" type="body"/>
          </p:nvPr>
        </p:nvSpPr>
        <p:spPr>
          <a:xfrm>
            <a:off x="629840" y="1878806"/>
            <a:ext cx="38685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6" name="Shape 126"/>
          <p:cNvSpPr txBox="1"/>
          <p:nvPr>
            <p:ph idx="3" type="body"/>
          </p:nvPr>
        </p:nvSpPr>
        <p:spPr>
          <a:xfrm>
            <a:off x="4629150" y="1260872"/>
            <a:ext cx="38874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27" name="Shape 127"/>
          <p:cNvSpPr txBox="1"/>
          <p:nvPr>
            <p:ph idx="4" type="body"/>
          </p:nvPr>
        </p:nvSpPr>
        <p:spPr>
          <a:xfrm>
            <a:off x="4629150" y="1878806"/>
            <a:ext cx="38874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Shape 12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9" name="Shape 12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31" name="Shape 131"/>
        <p:cNvGrpSpPr/>
        <p:nvPr/>
      </p:nvGrpSpPr>
      <p:grpSpPr>
        <a:xfrm>
          <a:off x="0" y="0"/>
          <a:ext cx="0" cy="0"/>
          <a:chOff x="0" y="0"/>
          <a:chExt cx="0" cy="0"/>
        </a:xfrm>
      </p:grpSpPr>
      <p:sp>
        <p:nvSpPr>
          <p:cNvPr id="132" name="Shape 132"/>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33" name="Shape 133"/>
          <p:cNvSpPr txBox="1"/>
          <p:nvPr>
            <p:ph idx="1" type="body"/>
          </p:nvPr>
        </p:nvSpPr>
        <p:spPr>
          <a:xfrm>
            <a:off x="3887390" y="740568"/>
            <a:ext cx="4629300" cy="3655200"/>
          </a:xfrm>
          <a:prstGeom prst="rect">
            <a:avLst/>
          </a:prstGeom>
          <a:noFill/>
          <a:ln>
            <a:noFill/>
          </a:ln>
        </p:spPr>
        <p:txBody>
          <a:bodyPr anchorCtr="0" anchor="t" bIns="68575" lIns="68575" rIns="68575" tIns="68575"/>
          <a:lstStyle>
            <a:lvl1pPr indent="-25400" lvl="0" marL="177800" marR="0" rtl="0" algn="l">
              <a:lnSpc>
                <a:spcPct val="90000"/>
              </a:lnSpc>
              <a:spcBef>
                <a:spcPts val="8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34" name="Shape 134"/>
          <p:cNvSpPr txBox="1"/>
          <p:nvPr>
            <p:ph idx="2"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35" name="Shape 13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6" name="Shape 13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7" name="Shape 13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38" name="Shape 138"/>
        <p:cNvGrpSpPr/>
        <p:nvPr/>
      </p:nvGrpSpPr>
      <p:grpSpPr>
        <a:xfrm>
          <a:off x="0" y="0"/>
          <a:ext cx="0" cy="0"/>
          <a:chOff x="0" y="0"/>
          <a:chExt cx="0" cy="0"/>
        </a:xfrm>
      </p:grpSpPr>
      <p:sp>
        <p:nvSpPr>
          <p:cNvPr id="139" name="Shape 139"/>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0" name="Shape 140"/>
          <p:cNvSpPr/>
          <p:nvPr>
            <p:ph idx="2" type="pic"/>
          </p:nvPr>
        </p:nvSpPr>
        <p:spPr>
          <a:xfrm>
            <a:off x="3887390" y="740568"/>
            <a:ext cx="4629300" cy="36552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SzPct val="45833"/>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5238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61111"/>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9pPr>
          </a:lstStyle>
          <a:p/>
        </p:txBody>
      </p:sp>
      <p:sp>
        <p:nvSpPr>
          <p:cNvPr id="141" name="Shape 141"/>
          <p:cNvSpPr txBox="1"/>
          <p:nvPr>
            <p:ph idx="1"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42" name="Shape 14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43" name="Shape 14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44" name="Shape 14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45" name="Shape 145"/>
        <p:cNvGrpSpPr/>
        <p:nvPr/>
      </p:nvGrpSpPr>
      <p:grpSpPr>
        <a:xfrm>
          <a:off x="0" y="0"/>
          <a:ext cx="0" cy="0"/>
          <a:chOff x="0" y="0"/>
          <a:chExt cx="0" cy="0"/>
        </a:xfrm>
      </p:grpSpPr>
      <p:sp>
        <p:nvSpPr>
          <p:cNvPr id="146" name="Shape 146"/>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7" name="Shape 147"/>
          <p:cNvSpPr txBox="1"/>
          <p:nvPr>
            <p:ph idx="1" type="body"/>
          </p:nvPr>
        </p:nvSpPr>
        <p:spPr>
          <a:xfrm rot="5400000">
            <a:off x="2940300" y="-942431"/>
            <a:ext cx="3263400" cy="78867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8" name="Shape 14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49" name="Shape 14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0" name="Shape 15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51" name="Shape 151"/>
        <p:cNvGrpSpPr/>
        <p:nvPr/>
      </p:nvGrpSpPr>
      <p:grpSpPr>
        <a:xfrm>
          <a:off x="0" y="0"/>
          <a:ext cx="0" cy="0"/>
          <a:chOff x="0" y="0"/>
          <a:chExt cx="0" cy="0"/>
        </a:xfrm>
      </p:grpSpPr>
      <p:sp>
        <p:nvSpPr>
          <p:cNvPr id="152" name="Shape 152"/>
          <p:cNvSpPr txBox="1"/>
          <p:nvPr>
            <p:ph type="title"/>
          </p:nvPr>
        </p:nvSpPr>
        <p:spPr>
          <a:xfrm rot="5400000">
            <a:off x="5350050" y="1467543"/>
            <a:ext cx="4359000" cy="19716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53" name="Shape 153"/>
          <p:cNvSpPr txBox="1"/>
          <p:nvPr>
            <p:ph idx="1" type="body"/>
          </p:nvPr>
        </p:nvSpPr>
        <p:spPr>
          <a:xfrm rot="5400000">
            <a:off x="1349475" y="-447056"/>
            <a:ext cx="4359000" cy="58008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54" name="Shape 154"/>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5" name="Shape 155"/>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6" name="Shape 156"/>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Shape 72"/>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SzPct val="33333"/>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ct val="78571"/>
              <a:buNone/>
              <a:defRPr sz="1400"/>
            </a:lvl2pPr>
            <a:lvl3pPr indent="0" lvl="2" rtl="0">
              <a:spcBef>
                <a:spcPts val="0"/>
              </a:spcBef>
              <a:buSzPct val="78571"/>
              <a:buNone/>
              <a:defRPr sz="1400"/>
            </a:lvl3pPr>
            <a:lvl4pPr indent="0" lvl="3" rtl="0">
              <a:spcBef>
                <a:spcPts val="0"/>
              </a:spcBef>
              <a:buSzPct val="78571"/>
              <a:buNone/>
              <a:defRPr sz="1400"/>
            </a:lvl4pPr>
            <a:lvl5pPr indent="0" lvl="4" rtl="0">
              <a:spcBef>
                <a:spcPts val="0"/>
              </a:spcBef>
              <a:buSzPct val="78571"/>
              <a:buNone/>
              <a:defRPr sz="1400"/>
            </a:lvl5pPr>
            <a:lvl6pPr indent="0" lvl="5" rtl="0">
              <a:spcBef>
                <a:spcPts val="0"/>
              </a:spcBef>
              <a:buSzPct val="78571"/>
              <a:buNone/>
              <a:defRPr sz="1400"/>
            </a:lvl6pPr>
            <a:lvl7pPr indent="0" lvl="6" rtl="0">
              <a:spcBef>
                <a:spcPts val="0"/>
              </a:spcBef>
              <a:buSzPct val="78571"/>
              <a:buNone/>
              <a:defRPr sz="1400"/>
            </a:lvl7pPr>
            <a:lvl8pPr indent="0" lvl="7" rtl="0">
              <a:spcBef>
                <a:spcPts val="0"/>
              </a:spcBef>
              <a:buSzPct val="78571"/>
              <a:buNone/>
              <a:defRPr sz="1400"/>
            </a:lvl8pPr>
            <a:lvl9pPr indent="0" lvl="8" rtl="0">
              <a:spcBef>
                <a:spcPts val="0"/>
              </a:spcBef>
              <a:buSzPct val="78571"/>
              <a:buNone/>
              <a:defRPr sz="1400"/>
            </a:lvl9pPr>
          </a:lstStyle>
          <a:p/>
        </p:txBody>
      </p:sp>
      <p:sp>
        <p:nvSpPr>
          <p:cNvPr id="73" name="Shape 73"/>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Shape 74"/>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75" name="Shape 75"/>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76" name="Shape 76"/>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hyperlink" Target="mailto:assafshocher@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23.jp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www.cs.huji.ac.il/~shais/UnderstandingMachineLearning/understanding-machine-learning-theory-algorithms.pdf" TargetMode="External"/><Relationship Id="rId4" Type="http://schemas.openxmlformats.org/officeDocument/2006/relationships/hyperlink" Target="http://cs229.stanford.edu/notes/cs229-notes1.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www.youtube.com/watch?v=ohmajJTcpNk" TargetMode="Externa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5.jpg"/><Relationship Id="rId5"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b="0" l="0" r="0" t="0"/>
          <a:stretch/>
        </p:blipFill>
        <p:spPr>
          <a:xfrm>
            <a:off x="2724802" y="1772754"/>
            <a:ext cx="3759000" cy="2111700"/>
          </a:xfrm>
          <a:prstGeom prst="rect">
            <a:avLst/>
          </a:prstGeom>
          <a:noFill/>
          <a:ln>
            <a:noFill/>
          </a:ln>
        </p:spPr>
      </p:pic>
      <p:sp>
        <p:nvSpPr>
          <p:cNvPr id="162" name="Shape 162"/>
          <p:cNvSpPr/>
          <p:nvPr/>
        </p:nvSpPr>
        <p:spPr>
          <a:xfrm>
            <a:off x="871108" y="526587"/>
            <a:ext cx="7214700" cy="692400"/>
          </a:xfrm>
          <a:prstGeom prst="rect">
            <a:avLst/>
          </a:prstGeom>
          <a:noFill/>
          <a:ln>
            <a:noFill/>
          </a:ln>
        </p:spPr>
        <p:txBody>
          <a:bodyPr anchorCtr="0" anchor="t" bIns="34275" lIns="68575" rIns="68575" tIns="34275">
            <a:noAutofit/>
          </a:bodyPr>
          <a:lstStyle/>
          <a:p>
            <a:pPr indent="0" lvl="0" marL="0" marR="0" rtl="0" algn="ctr">
              <a:spcBef>
                <a:spcPts val="0"/>
              </a:spcBef>
              <a:buSzPct val="25000"/>
              <a:buNone/>
            </a:pPr>
            <a:r>
              <a:rPr lang="en" sz="4100">
                <a:solidFill>
                  <a:srgbClr val="5B9BD5"/>
                </a:solidFill>
                <a:latin typeface="Calibri"/>
                <a:ea typeface="Calibri"/>
                <a:cs typeface="Calibri"/>
                <a:sym typeface="Calibri"/>
              </a:rPr>
              <a:t>Lecture 1: Introduction</a:t>
            </a:r>
          </a:p>
        </p:txBody>
      </p:sp>
      <p:sp>
        <p:nvSpPr>
          <p:cNvPr id="163" name="Shape 163"/>
          <p:cNvSpPr txBox="1"/>
          <p:nvPr>
            <p:ph idx="4294967295" type="body"/>
          </p:nvPr>
        </p:nvSpPr>
        <p:spPr>
          <a:xfrm>
            <a:off x="271500" y="3539150"/>
            <a:ext cx="8494800" cy="2704200"/>
          </a:xfrm>
          <a:prstGeom prst="rect">
            <a:avLst/>
          </a:prstGeom>
        </p:spPr>
        <p:txBody>
          <a:bodyPr anchorCtr="0" anchor="t" bIns="91425" lIns="91425" rIns="91425" tIns="91425">
            <a:noAutofit/>
          </a:bodyPr>
          <a:lstStyle/>
          <a:p>
            <a:pPr lvl="0" rtl="0">
              <a:spcBef>
                <a:spcPts val="0"/>
              </a:spcBef>
              <a:buNone/>
            </a:pPr>
            <a:r>
              <a:rPr lang="en"/>
              <a:t>Assaf Shocher</a:t>
            </a:r>
          </a:p>
          <a:p>
            <a:pPr lvl="0" rtl="0">
              <a:spcBef>
                <a:spcPts val="0"/>
              </a:spcBef>
              <a:buNone/>
            </a:pPr>
            <a:r>
              <a:rPr lang="en" u="sng">
                <a:solidFill>
                  <a:schemeClr val="hlink"/>
                </a:solidFill>
                <a:hlinkClick r:id="rId4"/>
              </a:rPr>
              <a:t>assafshocher@gmail.com</a:t>
            </a:r>
          </a:p>
          <a:p>
            <a:pPr lvl="0" rt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descr="https://analytics.club/wp-content/uploads/2015/09/netflix-recommendations.jpg" id="235" name="Shape 235"/>
          <p:cNvPicPr preferRelativeResize="0"/>
          <p:nvPr/>
        </p:nvPicPr>
        <p:blipFill rotWithShape="1">
          <a:blip r:embed="rId3">
            <a:alphaModFix/>
          </a:blip>
          <a:srcRect b="0" l="0" r="0" t="0"/>
          <a:stretch/>
        </p:blipFill>
        <p:spPr>
          <a:xfrm>
            <a:off x="1315779" y="199489"/>
            <a:ext cx="6292500" cy="441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descr="http://www.getvero.com/wp-content/uploads/2013/02/amazon-recommendations.jpeg" id="241" name="Shape 241"/>
          <p:cNvPicPr preferRelativeResize="0"/>
          <p:nvPr/>
        </p:nvPicPr>
        <p:blipFill rotWithShape="1">
          <a:blip r:embed="rId3">
            <a:alphaModFix/>
          </a:blip>
          <a:srcRect b="0" l="0" r="0" t="0"/>
          <a:stretch/>
        </p:blipFill>
        <p:spPr>
          <a:xfrm>
            <a:off x="635216" y="289108"/>
            <a:ext cx="7402800" cy="447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id="247" name="Shape 247"/>
          <p:cNvPicPr preferRelativeResize="0"/>
          <p:nvPr/>
        </p:nvPicPr>
        <p:blipFill rotWithShape="1">
          <a:blip r:embed="rId3">
            <a:alphaModFix/>
          </a:blip>
          <a:srcRect b="0" l="0" r="0" t="0"/>
          <a:stretch/>
        </p:blipFill>
        <p:spPr>
          <a:xfrm>
            <a:off x="959309" y="470490"/>
            <a:ext cx="5914500" cy="3440100"/>
          </a:xfrm>
          <a:prstGeom prst="rect">
            <a:avLst/>
          </a:prstGeom>
          <a:noFill/>
          <a:ln>
            <a:noFill/>
          </a:ln>
        </p:spPr>
      </p:pic>
      <p:sp>
        <p:nvSpPr>
          <p:cNvPr id="248" name="Shape 248"/>
          <p:cNvSpPr txBox="1"/>
          <p:nvPr/>
        </p:nvSpPr>
        <p:spPr>
          <a:xfrm>
            <a:off x="6969642" y="1746397"/>
            <a:ext cx="1834200" cy="11079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     ML Models:</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Convolutional neural nets</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PCA</a:t>
            </a:r>
          </a:p>
          <a:p>
            <a:pPr indent="0" lvl="0" marL="0" marR="0" rtl="0" algn="l">
              <a:spcBef>
                <a:spcPts val="0"/>
              </a:spcBef>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628650" y="273843"/>
            <a:ext cx="7886700" cy="994200"/>
          </a:xfrm>
          <a:prstGeom prst="rect">
            <a:avLst/>
          </a:prstGeom>
          <a:noFill/>
          <a:ln>
            <a:noFill/>
          </a:ln>
        </p:spPr>
        <p:txBody>
          <a:bodyPr anchorCtr="0" anchor="ctr" bIns="34275" lIns="68575" rIns="68575" tIns="34275">
            <a:noAutofit/>
          </a:bodyPr>
          <a:lstStyle/>
          <a:p>
            <a:pPr indent="0" lvl="0" marL="0" marR="0" rtl="0" algn="ctr">
              <a:lnSpc>
                <a:spcPct val="90000"/>
              </a:lnSpc>
              <a:spcBef>
                <a:spcPts val="0"/>
              </a:spcBef>
              <a:buClr>
                <a:schemeClr val="accent1"/>
              </a:buClr>
              <a:buSzPct val="25000"/>
              <a:buFont typeface="Calibri"/>
              <a:buNone/>
            </a:pPr>
            <a:r>
              <a:rPr b="0" i="0" lang="en" sz="3300" u="none" cap="none" strike="noStrike">
                <a:solidFill>
                  <a:schemeClr val="accent1"/>
                </a:solidFill>
                <a:latin typeface="Calibri"/>
                <a:ea typeface="Calibri"/>
                <a:cs typeface="Calibri"/>
                <a:sym typeface="Calibri"/>
              </a:rPr>
              <a:t>Personalized Advertising in Real-Time</a:t>
            </a:r>
          </a:p>
        </p:txBody>
      </p:sp>
      <p:sp>
        <p:nvSpPr>
          <p:cNvPr id="254" name="Shape 254"/>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descr="https://adamsads.files.wordpress.com/2010/06/ad-for-an-ad-w-a.jpg" id="255" name="Shape 255"/>
          <p:cNvPicPr preferRelativeResize="0"/>
          <p:nvPr/>
        </p:nvPicPr>
        <p:blipFill rotWithShape="1">
          <a:blip r:embed="rId3">
            <a:alphaModFix/>
          </a:blip>
          <a:srcRect b="0" l="0" r="0" t="0"/>
          <a:stretch/>
        </p:blipFill>
        <p:spPr>
          <a:xfrm>
            <a:off x="326951" y="1268016"/>
            <a:ext cx="3981600" cy="2420100"/>
          </a:xfrm>
          <a:prstGeom prst="rect">
            <a:avLst/>
          </a:prstGeom>
          <a:noFill/>
          <a:ln>
            <a:noFill/>
          </a:ln>
        </p:spPr>
      </p:pic>
      <p:pic>
        <p:nvPicPr>
          <p:cNvPr descr="http://omegadroid.co/wp-content/uploads/2013/10/google-banner-ad.jpg" id="256" name="Shape 256"/>
          <p:cNvPicPr preferRelativeResize="0"/>
          <p:nvPr/>
        </p:nvPicPr>
        <p:blipFill rotWithShape="1">
          <a:blip r:embed="rId4">
            <a:alphaModFix/>
          </a:blip>
          <a:srcRect b="0" l="0" r="0" t="0"/>
          <a:stretch/>
        </p:blipFill>
        <p:spPr>
          <a:xfrm>
            <a:off x="5429692" y="1081890"/>
            <a:ext cx="1964400" cy="1507199"/>
          </a:xfrm>
          <a:prstGeom prst="rect">
            <a:avLst/>
          </a:prstGeom>
          <a:noFill/>
          <a:ln>
            <a:noFill/>
          </a:ln>
        </p:spPr>
      </p:pic>
      <p:pic>
        <p:nvPicPr>
          <p:cNvPr id="257" name="Shape 257"/>
          <p:cNvPicPr preferRelativeResize="0"/>
          <p:nvPr/>
        </p:nvPicPr>
        <p:blipFill rotWithShape="1">
          <a:blip r:embed="rId5">
            <a:alphaModFix/>
          </a:blip>
          <a:srcRect b="0" l="0" r="0" t="0"/>
          <a:stretch/>
        </p:blipFill>
        <p:spPr>
          <a:xfrm>
            <a:off x="5342860" y="2814379"/>
            <a:ext cx="2533499" cy="117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ph idx="1" type="body"/>
          </p:nvPr>
        </p:nvPicPr>
        <p:blipFill rotWithShape="1">
          <a:blip r:embed="rId3">
            <a:alphaModFix/>
          </a:blip>
          <a:srcRect b="0" l="0" r="0" t="0"/>
          <a:stretch/>
        </p:blipFill>
        <p:spPr>
          <a:xfrm>
            <a:off x="3336329" y="5952"/>
            <a:ext cx="5690699" cy="3271499"/>
          </a:xfrm>
          <a:prstGeom prst="rect">
            <a:avLst/>
          </a:prstGeom>
          <a:noFill/>
          <a:ln>
            <a:noFill/>
          </a:ln>
        </p:spPr>
      </p:pic>
      <p:sp>
        <p:nvSpPr>
          <p:cNvPr id="263" name="Shape 263"/>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sp>
        <p:nvSpPr>
          <p:cNvPr descr="Image result for final israel" id="264" name="Shape 264"/>
          <p:cNvSpPr/>
          <p:nvPr/>
        </p:nvSpPr>
        <p:spPr>
          <a:xfrm>
            <a:off x="116681" y="-108347"/>
            <a:ext cx="228600" cy="228600"/>
          </a:xfrm>
          <a:prstGeom prst="rect">
            <a:avLst/>
          </a:prstGeom>
          <a:noFill/>
          <a:ln>
            <a:noFill/>
          </a:ln>
        </p:spPr>
        <p:txBody>
          <a:bodyPr anchorCtr="0" anchor="t" bIns="34275" lIns="68575" rIns="68575"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265" name="Shape 265"/>
          <p:cNvPicPr preferRelativeResize="0"/>
          <p:nvPr/>
        </p:nvPicPr>
        <p:blipFill rotWithShape="1">
          <a:blip r:embed="rId4">
            <a:alphaModFix/>
          </a:blip>
          <a:srcRect b="0" l="0" r="0" t="0"/>
          <a:stretch/>
        </p:blipFill>
        <p:spPr>
          <a:xfrm>
            <a:off x="457614" y="3250004"/>
            <a:ext cx="4023900" cy="179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628650" y="273843"/>
            <a:ext cx="7886700" cy="994200"/>
          </a:xfrm>
          <a:prstGeom prst="rect">
            <a:avLst/>
          </a:prstGeom>
          <a:noFill/>
          <a:ln>
            <a:noFill/>
          </a:ln>
        </p:spPr>
        <p:txBody>
          <a:bodyPr anchorCtr="0" anchor="ctr" bIns="34275" lIns="68575" rIns="68575" tIns="34275">
            <a:noAutofit/>
          </a:bodyPr>
          <a:lstStyle/>
          <a:p>
            <a:pPr indent="0" lvl="0" marL="0" marR="0" rtl="0" algn="ctr">
              <a:lnSpc>
                <a:spcPct val="90000"/>
              </a:lnSpc>
              <a:spcBef>
                <a:spcPts val="0"/>
              </a:spcBef>
              <a:buClr>
                <a:schemeClr val="accent1"/>
              </a:buClr>
              <a:buSzPct val="25000"/>
              <a:buFont typeface="Calibri"/>
              <a:buNone/>
            </a:pPr>
            <a:r>
              <a:rPr b="0" i="0" lang="en" sz="3300" u="none" cap="none" strike="noStrike">
                <a:solidFill>
                  <a:schemeClr val="accent1"/>
                </a:solidFill>
                <a:latin typeface="Calibri"/>
                <a:ea typeface="Calibri"/>
                <a:cs typeface="Calibri"/>
                <a:sym typeface="Calibri"/>
              </a:rPr>
              <a:t>Personalized HealthCare </a:t>
            </a:r>
          </a:p>
        </p:txBody>
      </p:sp>
      <p:pic>
        <p:nvPicPr>
          <p:cNvPr id="271" name="Shape 271"/>
          <p:cNvPicPr preferRelativeResize="0"/>
          <p:nvPr>
            <p:ph idx="1" type="body"/>
          </p:nvPr>
        </p:nvPicPr>
        <p:blipFill rotWithShape="1">
          <a:blip r:embed="rId3">
            <a:alphaModFix/>
          </a:blip>
          <a:srcRect b="0" l="0" r="0" t="0"/>
          <a:stretch/>
        </p:blipFill>
        <p:spPr>
          <a:xfrm>
            <a:off x="1913860" y="1276514"/>
            <a:ext cx="4353900" cy="2824800"/>
          </a:xfrm>
          <a:prstGeom prst="rect">
            <a:avLst/>
          </a:prstGeom>
          <a:noFill/>
          <a:ln>
            <a:noFill/>
          </a:ln>
        </p:spPr>
      </p:pic>
      <p:sp>
        <p:nvSpPr>
          <p:cNvPr id="272" name="Shape 272"/>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sp>
        <p:nvSpPr>
          <p:cNvPr descr="Image result for check point" id="278" name="Shape 278"/>
          <p:cNvSpPr/>
          <p:nvPr/>
        </p:nvSpPr>
        <p:spPr>
          <a:xfrm>
            <a:off x="116681" y="-108347"/>
            <a:ext cx="228600" cy="228600"/>
          </a:xfrm>
          <a:prstGeom prst="rect">
            <a:avLst/>
          </a:prstGeom>
          <a:noFill/>
          <a:ln>
            <a:noFill/>
          </a:ln>
        </p:spPr>
        <p:txBody>
          <a:bodyPr anchorCtr="0" anchor="t" bIns="34275" lIns="68575" rIns="68575"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279" name="Shape 279"/>
          <p:cNvPicPr preferRelativeResize="0"/>
          <p:nvPr/>
        </p:nvPicPr>
        <p:blipFill rotWithShape="1">
          <a:blip r:embed="rId3">
            <a:alphaModFix/>
          </a:blip>
          <a:srcRect b="0" l="0" r="0" t="0"/>
          <a:stretch/>
        </p:blipFill>
        <p:spPr>
          <a:xfrm>
            <a:off x="1968194" y="948956"/>
            <a:ext cx="4515000" cy="2813700"/>
          </a:xfrm>
          <a:prstGeom prst="rect">
            <a:avLst/>
          </a:prstGeom>
          <a:noFill/>
          <a:ln>
            <a:noFill/>
          </a:ln>
        </p:spPr>
      </p:pic>
      <p:sp>
        <p:nvSpPr>
          <p:cNvPr id="280" name="Shape 280"/>
          <p:cNvSpPr txBox="1"/>
          <p:nvPr/>
        </p:nvSpPr>
        <p:spPr>
          <a:xfrm>
            <a:off x="1842090" y="271130"/>
            <a:ext cx="4768800" cy="276900"/>
          </a:xfrm>
          <a:prstGeom prst="rect">
            <a:avLst/>
          </a:prstGeom>
          <a:noFill/>
          <a:ln>
            <a:noFill/>
          </a:ln>
        </p:spPr>
        <p:txBody>
          <a:bodyPr anchorCtr="0" anchor="t" bIns="34275" lIns="68575" rIns="68575"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Attacks and Malware prediction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id="286" name="Shape 286"/>
          <p:cNvPicPr preferRelativeResize="0"/>
          <p:nvPr/>
        </p:nvPicPr>
        <p:blipFill rotWithShape="1">
          <a:blip r:embed="rId3">
            <a:alphaModFix/>
          </a:blip>
          <a:srcRect b="0" l="0" r="0" t="0"/>
          <a:stretch/>
        </p:blipFill>
        <p:spPr>
          <a:xfrm>
            <a:off x="5733607" y="668831"/>
            <a:ext cx="3090000" cy="4098300"/>
          </a:xfrm>
          <a:prstGeom prst="rect">
            <a:avLst/>
          </a:prstGeom>
          <a:noFill/>
          <a:ln>
            <a:noFill/>
          </a:ln>
        </p:spPr>
      </p:pic>
      <p:pic>
        <p:nvPicPr>
          <p:cNvPr id="287" name="Shape 287"/>
          <p:cNvPicPr preferRelativeResize="0"/>
          <p:nvPr/>
        </p:nvPicPr>
        <p:blipFill rotWithShape="1">
          <a:blip r:embed="rId4">
            <a:alphaModFix/>
          </a:blip>
          <a:srcRect b="0" l="0" r="0" t="0"/>
          <a:stretch/>
        </p:blipFill>
        <p:spPr>
          <a:xfrm>
            <a:off x="111642" y="668831"/>
            <a:ext cx="5013300" cy="2763000"/>
          </a:xfrm>
          <a:prstGeom prst="rect">
            <a:avLst/>
          </a:prstGeom>
          <a:noFill/>
          <a:ln>
            <a:noFill/>
          </a:ln>
        </p:spPr>
      </p:pic>
      <p:pic>
        <p:nvPicPr>
          <p:cNvPr id="288" name="Shape 288"/>
          <p:cNvPicPr preferRelativeResize="0"/>
          <p:nvPr/>
        </p:nvPicPr>
        <p:blipFill rotWithShape="1">
          <a:blip r:embed="rId5">
            <a:alphaModFix/>
          </a:blip>
          <a:srcRect b="0" l="0" r="0" t="0"/>
          <a:stretch/>
        </p:blipFill>
        <p:spPr>
          <a:xfrm>
            <a:off x="874468" y="3470142"/>
            <a:ext cx="2969100" cy="143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id="294" name="Shape 294"/>
          <p:cNvPicPr preferRelativeResize="0"/>
          <p:nvPr/>
        </p:nvPicPr>
        <p:blipFill rotWithShape="1">
          <a:blip r:embed="rId3">
            <a:alphaModFix/>
          </a:blip>
          <a:srcRect b="0" l="0" r="0" t="0"/>
          <a:stretch/>
        </p:blipFill>
        <p:spPr>
          <a:xfrm>
            <a:off x="345883" y="467591"/>
            <a:ext cx="3688800" cy="2454600"/>
          </a:xfrm>
          <a:prstGeom prst="rect">
            <a:avLst/>
          </a:prstGeom>
          <a:noFill/>
          <a:ln>
            <a:noFill/>
          </a:ln>
        </p:spPr>
      </p:pic>
      <p:pic>
        <p:nvPicPr>
          <p:cNvPr id="295" name="Shape 295"/>
          <p:cNvPicPr preferRelativeResize="0"/>
          <p:nvPr/>
        </p:nvPicPr>
        <p:blipFill rotWithShape="1">
          <a:blip r:embed="rId4">
            <a:alphaModFix/>
          </a:blip>
          <a:srcRect b="0" l="0" r="0" t="0"/>
          <a:stretch/>
        </p:blipFill>
        <p:spPr>
          <a:xfrm>
            <a:off x="4099214" y="2519362"/>
            <a:ext cx="4572000" cy="2521800"/>
          </a:xfrm>
          <a:prstGeom prst="rect">
            <a:avLst/>
          </a:prstGeom>
          <a:noFill/>
          <a:ln>
            <a:noFill/>
          </a:ln>
        </p:spPr>
      </p:pic>
      <p:pic>
        <p:nvPicPr>
          <p:cNvPr id="296" name="Shape 296"/>
          <p:cNvPicPr preferRelativeResize="0"/>
          <p:nvPr/>
        </p:nvPicPr>
        <p:blipFill rotWithShape="1">
          <a:blip r:embed="rId5">
            <a:alphaModFix/>
          </a:blip>
          <a:srcRect b="0" l="0" r="0" t="0"/>
          <a:stretch/>
        </p:blipFill>
        <p:spPr>
          <a:xfrm>
            <a:off x="4208319" y="257175"/>
            <a:ext cx="2355900" cy="217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28650" y="273843"/>
            <a:ext cx="7886700" cy="994200"/>
          </a:xfrm>
          <a:prstGeom prst="rect">
            <a:avLst/>
          </a:prstGeom>
        </p:spPr>
        <p:txBody>
          <a:bodyPr anchorCtr="0" anchor="ctr" bIns="68575" lIns="68575" rIns="68575" tIns="68575">
            <a:noAutofit/>
          </a:bodyPr>
          <a:lstStyle/>
          <a:p>
            <a:pPr lvl="0">
              <a:spcBef>
                <a:spcPts val="0"/>
              </a:spcBef>
              <a:buNone/>
            </a:pPr>
            <a:r>
              <a:t/>
            </a:r>
            <a:endParaRPr/>
          </a:p>
        </p:txBody>
      </p:sp>
      <p:sp>
        <p:nvSpPr>
          <p:cNvPr id="302" name="Shape 302"/>
          <p:cNvSpPr txBox="1"/>
          <p:nvPr>
            <p:ph idx="1" type="body"/>
          </p:nvPr>
        </p:nvSpPr>
        <p:spPr>
          <a:xfrm>
            <a:off x="628650" y="1369218"/>
            <a:ext cx="7886700" cy="3263400"/>
          </a:xfrm>
          <a:prstGeom prst="rect">
            <a:avLst/>
          </a:prstGeom>
        </p:spPr>
        <p:txBody>
          <a:bodyPr anchorCtr="0" anchor="t" bIns="68575" lIns="68575" rIns="68575" tIns="68575">
            <a:noAutofit/>
          </a:bodyPr>
          <a:lstStyle/>
          <a:p>
            <a:pPr lvl="0">
              <a:spcBef>
                <a:spcPts val="0"/>
              </a:spcBef>
              <a:buNone/>
            </a:pPr>
            <a:r>
              <a:t/>
            </a:r>
            <a:endParaRPr/>
          </a:p>
        </p:txBody>
      </p:sp>
      <p:pic>
        <p:nvPicPr>
          <p:cNvPr id="303" name="Shape 303"/>
          <p:cNvPicPr preferRelativeResize="0"/>
          <p:nvPr/>
        </p:nvPicPr>
        <p:blipFill rotWithShape="1">
          <a:blip r:embed="rId3">
            <a:alphaModFix/>
          </a:blip>
          <a:srcRect b="0" l="0" r="36507" t="0"/>
          <a:stretch/>
        </p:blipFill>
        <p:spPr>
          <a:xfrm>
            <a:off x="2286725" y="206850"/>
            <a:ext cx="4465650"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24475" y="148225"/>
            <a:ext cx="3559500" cy="1373700"/>
          </a:xfrm>
          <a:prstGeom prst="rect">
            <a:avLst/>
          </a:prstGeom>
        </p:spPr>
        <p:txBody>
          <a:bodyPr anchorCtr="0" anchor="b" bIns="91425" lIns="91425" rIns="91425" tIns="91425">
            <a:noAutofit/>
          </a:bodyPr>
          <a:lstStyle/>
          <a:p>
            <a:pPr lvl="0" rtl="0">
              <a:spcBef>
                <a:spcPts val="0"/>
              </a:spcBef>
              <a:buNone/>
            </a:pPr>
            <a:r>
              <a:rPr lang="en"/>
              <a:t>Overview</a:t>
            </a:r>
          </a:p>
        </p:txBody>
      </p:sp>
      <p:sp>
        <p:nvSpPr>
          <p:cNvPr id="169" name="Shape 169"/>
          <p:cNvSpPr txBox="1"/>
          <p:nvPr>
            <p:ph idx="1" type="body"/>
          </p:nvPr>
        </p:nvSpPr>
        <p:spPr>
          <a:xfrm>
            <a:off x="58700" y="1731100"/>
            <a:ext cx="4742400" cy="3139800"/>
          </a:xfrm>
          <a:prstGeom prst="rect">
            <a:avLst/>
          </a:prstGeom>
        </p:spPr>
        <p:txBody>
          <a:bodyPr anchorCtr="0" anchor="t" bIns="91425" lIns="91425" rIns="91425" tIns="91425">
            <a:noAutofit/>
          </a:bodyPr>
          <a:lstStyle/>
          <a:p>
            <a:pPr indent="-368300" lvl="0" marL="457200" rtl="0">
              <a:spcBef>
                <a:spcPts val="0"/>
              </a:spcBef>
              <a:buSzPct val="100000"/>
            </a:pPr>
            <a:r>
              <a:rPr lang="en" sz="2200"/>
              <a:t>What is machine learning?</a:t>
            </a:r>
          </a:p>
          <a:p>
            <a:pPr indent="-368300" lvl="0" marL="457200" rtl="0">
              <a:spcBef>
                <a:spcPts val="0"/>
              </a:spcBef>
              <a:buSzPct val="100000"/>
            </a:pPr>
            <a:r>
              <a:rPr lang="en" sz="2200"/>
              <a:t>Use cases</a:t>
            </a:r>
          </a:p>
          <a:p>
            <a:pPr indent="-368300" lvl="0" marL="457200" rtl="0">
              <a:spcBef>
                <a:spcPts val="0"/>
              </a:spcBef>
              <a:buSzPct val="100000"/>
            </a:pPr>
            <a:r>
              <a:rPr lang="en" sz="2200"/>
              <a:t>Types of ML</a:t>
            </a:r>
          </a:p>
          <a:p>
            <a:pPr indent="-368300" lvl="0" marL="457200" rtl="0">
              <a:spcBef>
                <a:spcPts val="0"/>
              </a:spcBef>
              <a:buSzPct val="100000"/>
            </a:pPr>
            <a:r>
              <a:rPr lang="en" sz="2200"/>
              <a:t>Supervised learning- an example</a:t>
            </a:r>
          </a:p>
          <a:p>
            <a:pPr indent="-368300" lvl="0" marL="457200" rtl="0">
              <a:spcBef>
                <a:spcPts val="0"/>
              </a:spcBef>
              <a:buSzPct val="100000"/>
            </a:pPr>
            <a:r>
              <a:rPr lang="en" sz="2200"/>
              <a:t>Supervised learning- framework and terminology</a:t>
            </a:r>
          </a:p>
          <a:p>
            <a:pPr indent="-368300" lvl="0" marL="457200" rtl="0">
              <a:spcBef>
                <a:spcPts val="0"/>
              </a:spcBef>
              <a:buSzPct val="100000"/>
            </a:pPr>
            <a:r>
              <a:rPr lang="en" sz="2200"/>
              <a:t>Linear regression?</a:t>
            </a:r>
          </a:p>
        </p:txBody>
      </p:sp>
      <p:sp>
        <p:nvSpPr>
          <p:cNvPr id="170" name="Shape 170"/>
          <p:cNvSpPr txBox="1"/>
          <p:nvPr>
            <p:ph idx="2" type="body"/>
          </p:nvPr>
        </p:nvSpPr>
        <p:spPr>
          <a:xfrm>
            <a:off x="6230125" y="1890175"/>
            <a:ext cx="2997900" cy="2704200"/>
          </a:xfrm>
          <a:prstGeom prst="rect">
            <a:avLst/>
          </a:prstGeom>
        </p:spPr>
        <p:txBody>
          <a:bodyPr anchorCtr="0" anchor="t" bIns="91425" lIns="91425" rIns="91425" tIns="91425">
            <a:noAutofit/>
          </a:bodyPr>
          <a:lstStyle/>
          <a:p>
            <a:pPr lvl="0" rtl="0">
              <a:spcBef>
                <a:spcPts val="0"/>
              </a:spcBef>
              <a:buNone/>
            </a:pPr>
            <a:r>
              <a:rPr lang="en"/>
              <a:t>Recommend resources:</a:t>
            </a:r>
          </a:p>
          <a:p>
            <a:pPr indent="-228600" lvl="0" marL="457200" rtl="0">
              <a:spcBef>
                <a:spcPts val="0"/>
              </a:spcBef>
            </a:pPr>
            <a:r>
              <a:rPr lang="en" u="sng">
                <a:solidFill>
                  <a:schemeClr val="hlink"/>
                </a:solidFill>
                <a:hlinkClick r:id="rId3"/>
              </a:rPr>
              <a:t>Shai Shalev-Shwartz: Understanding Machine Learning: From Theory to Algorithms</a:t>
            </a:r>
          </a:p>
          <a:p>
            <a:pPr indent="-228600" lvl="0" marL="457200" rtl="0">
              <a:spcBef>
                <a:spcPts val="0"/>
              </a:spcBef>
            </a:pPr>
            <a:r>
              <a:rPr lang="en" u="sng">
                <a:solidFill>
                  <a:schemeClr val="hlink"/>
                </a:solidFill>
                <a:hlinkClick r:id="rId4"/>
              </a:rPr>
              <a:t>Andrew NG: CS229 Lecture notes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628650" y="273843"/>
            <a:ext cx="7886700" cy="994200"/>
          </a:xfrm>
          <a:prstGeom prst="rect">
            <a:avLst/>
          </a:prstGeom>
        </p:spPr>
        <p:txBody>
          <a:bodyPr anchorCtr="0" anchor="ctr" bIns="68575" lIns="68575" rIns="68575" tIns="68575">
            <a:noAutofit/>
          </a:bodyPr>
          <a:lstStyle/>
          <a:p>
            <a:pPr lvl="0">
              <a:spcBef>
                <a:spcPts val="0"/>
              </a:spcBef>
              <a:buNone/>
            </a:pPr>
            <a:r>
              <a:t/>
            </a:r>
            <a:endParaRPr/>
          </a:p>
        </p:txBody>
      </p:sp>
      <p:sp>
        <p:nvSpPr>
          <p:cNvPr id="309" name="Shape 309"/>
          <p:cNvSpPr txBox="1"/>
          <p:nvPr>
            <p:ph idx="1" type="body"/>
          </p:nvPr>
        </p:nvSpPr>
        <p:spPr>
          <a:xfrm>
            <a:off x="628650" y="1369218"/>
            <a:ext cx="7886700" cy="3263400"/>
          </a:xfrm>
          <a:prstGeom prst="rect">
            <a:avLst/>
          </a:prstGeom>
        </p:spPr>
        <p:txBody>
          <a:bodyPr anchorCtr="0" anchor="t" bIns="68575" lIns="68575" rIns="68575" tIns="68575">
            <a:noAutofit/>
          </a:bodyPr>
          <a:lstStyle/>
          <a:p>
            <a:pPr lvl="0">
              <a:spcBef>
                <a:spcPts val="0"/>
              </a:spcBef>
              <a:buNone/>
            </a:pPr>
            <a:r>
              <a:t/>
            </a:r>
            <a:endParaRPr/>
          </a:p>
        </p:txBody>
      </p:sp>
      <p:sp>
        <p:nvSpPr>
          <p:cNvPr descr="CVPR 2016 Paper Video (Oral) Project Page: http://www.graphics.stanford.edu/~niessner/thies2016face.html  IMPORTANT NOTE: This demo video is purely research-focused and we would like to clarify the goals and intent of our work. Our aim is to demonstrate the capabilities of modern computer vision and graphics technology, and convey it in an approachable and fun way. We want to emphasize that computer-generated videos have been part in feature-film movies for over 30 years. Virtually every high-end movie production contains a significant percentage of synthetically-generated content (from Lord of the Rings to Benjamin Button). These results are hard to distinguish from reality and it often goes unnoticed that the content is not real. The novelty and contribution of our work is that we can edit pre-recorded videos in real-time on a commodity PC. Please also note that our efforts include the detection of edits in video footage in order to verify a clip’s authenticity. For additional information, we refer to our project website (see above). Hopefully, you enjoyed watching our video, and we hope to provide a positive takeaway :)  Paper Abstract We present a novel approach for real-time facial reenactment of a monocular target video sequence (e.g., Youtube video). The source sequence is also a monocular video stream, captured live with a commodity webcam. Our goal is to animate the facial expressions of the target video by a source actor and re-render the manipulated output video in a photo-realistic fashion. To this end, we first address the under-constrained problem of facial identity recovery from monocular video by non-rigid model-based bundling. At run time, we track facial expressions of both source and target video using a dense photometric consistency measure. Reenactment is then achieved by fast and efficient deformation transfer between source and target. The mouth interior that best matches the re-targeted expression is retrieved from the target sequence and warped to produce an accurate fit. Finally, we convincingly re-render the synthesized target face on top of the corresponding video stream such that it seamlessly blends with the real-world illumination. We demonstrate our method in a live setup, where Youtube videos are reenacted in real time." id="310" name="Shape 310" title="Face2Face: Real-time Face Capture and Reenactment of RGB Videos (CVPR 2016 Oral)">
            <a:hlinkClick r:id="rId3"/>
          </p:cNvPr>
          <p:cNvSpPr/>
          <p:nvPr/>
        </p:nvSpPr>
        <p:spPr>
          <a:xfrm>
            <a:off x="2286000" y="857250"/>
            <a:ext cx="4572000" cy="3429000"/>
          </a:xfrm>
          <a:prstGeom prst="rect">
            <a:avLst/>
          </a:prstGeom>
          <a:blipFill>
            <a:blip r:embed="rId4">
              <a:alphaModFix/>
            </a:blip>
            <a:stretch>
              <a:fillRect/>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28650" y="273843"/>
            <a:ext cx="7886700" cy="994200"/>
          </a:xfrm>
          <a:prstGeom prst="rect">
            <a:avLst/>
          </a:prstGeom>
        </p:spPr>
        <p:txBody>
          <a:bodyPr anchorCtr="0" anchor="ctr" bIns="68575" lIns="68575" rIns="68575" tIns="68575">
            <a:noAutofit/>
          </a:bodyPr>
          <a:lstStyle/>
          <a:p>
            <a:pPr lvl="0">
              <a:spcBef>
                <a:spcPts val="0"/>
              </a:spcBef>
              <a:buNone/>
            </a:pPr>
            <a:r>
              <a:t/>
            </a:r>
            <a:endParaRPr/>
          </a:p>
        </p:txBody>
      </p:sp>
      <p:sp>
        <p:nvSpPr>
          <p:cNvPr id="316" name="Shape 316"/>
          <p:cNvSpPr txBox="1"/>
          <p:nvPr>
            <p:ph idx="1" type="body"/>
          </p:nvPr>
        </p:nvSpPr>
        <p:spPr>
          <a:xfrm>
            <a:off x="628650" y="1369218"/>
            <a:ext cx="7886700" cy="3263400"/>
          </a:xfrm>
          <a:prstGeom prst="rect">
            <a:avLst/>
          </a:prstGeom>
        </p:spPr>
        <p:txBody>
          <a:bodyPr anchorCtr="0" anchor="t" bIns="68575" lIns="68575" rIns="68575" tIns="68575">
            <a:noAutofit/>
          </a:bodyPr>
          <a:lstStyle/>
          <a:p>
            <a:pPr lvl="0">
              <a:spcBef>
                <a:spcPts val="0"/>
              </a:spcBef>
              <a:buNone/>
            </a:pPr>
            <a:r>
              <a:t/>
            </a:r>
            <a:endParaRPr/>
          </a:p>
        </p:txBody>
      </p:sp>
      <p:pic>
        <p:nvPicPr>
          <p:cNvPr id="317" name="Shape 317"/>
          <p:cNvPicPr preferRelativeResize="0"/>
          <p:nvPr/>
        </p:nvPicPr>
        <p:blipFill>
          <a:blip r:embed="rId3">
            <a:alphaModFix/>
          </a:blip>
          <a:stretch>
            <a:fillRect/>
          </a:stretch>
        </p:blipFill>
        <p:spPr>
          <a:xfrm>
            <a:off x="0" y="860592"/>
            <a:ext cx="9143999" cy="34223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324475" y="148225"/>
            <a:ext cx="3559500" cy="1373700"/>
          </a:xfrm>
          <a:prstGeom prst="rect">
            <a:avLst/>
          </a:prstGeom>
        </p:spPr>
        <p:txBody>
          <a:bodyPr anchorCtr="0" anchor="b" bIns="91425" lIns="91425" rIns="91425" tIns="91425">
            <a:noAutofit/>
          </a:bodyPr>
          <a:lstStyle/>
          <a:p>
            <a:pPr lvl="0" rtl="0">
              <a:spcBef>
                <a:spcPts val="0"/>
              </a:spcBef>
              <a:buNone/>
            </a:pPr>
            <a:r>
              <a:rPr lang="en"/>
              <a:t>Fields using ML</a:t>
            </a:r>
          </a:p>
        </p:txBody>
      </p:sp>
      <p:sp>
        <p:nvSpPr>
          <p:cNvPr id="323" name="Shape 323"/>
          <p:cNvSpPr txBox="1"/>
          <p:nvPr>
            <p:ph idx="1" type="body"/>
          </p:nvPr>
        </p:nvSpPr>
        <p:spPr>
          <a:xfrm>
            <a:off x="324475" y="1920450"/>
            <a:ext cx="4124100" cy="2704200"/>
          </a:xfrm>
          <a:prstGeom prst="rect">
            <a:avLst/>
          </a:prstGeom>
        </p:spPr>
        <p:txBody>
          <a:bodyPr anchorCtr="0" anchor="t" bIns="91425" lIns="91425" rIns="91425" tIns="91425">
            <a:noAutofit/>
          </a:bodyPr>
          <a:lstStyle/>
          <a:p>
            <a:pPr indent="-228600" lvl="0" marL="457200" rtl="0">
              <a:spcBef>
                <a:spcPts val="0"/>
              </a:spcBef>
            </a:pPr>
            <a:r>
              <a:rPr lang="en"/>
              <a:t>Computer vision</a:t>
            </a:r>
          </a:p>
          <a:p>
            <a:pPr indent="-228600" lvl="0" marL="457200" rtl="0">
              <a:spcBef>
                <a:spcPts val="0"/>
              </a:spcBef>
            </a:pPr>
            <a:r>
              <a:rPr lang="en"/>
              <a:t>Natural Language Processing</a:t>
            </a:r>
          </a:p>
          <a:p>
            <a:pPr indent="-228600" lvl="0" marL="457200" rtl="0">
              <a:spcBef>
                <a:spcPts val="0"/>
              </a:spcBef>
            </a:pPr>
            <a:r>
              <a:rPr lang="en"/>
              <a:t>Speech recognition</a:t>
            </a:r>
          </a:p>
          <a:p>
            <a:pPr indent="-228600" lvl="0" marL="457200" rtl="0">
              <a:spcBef>
                <a:spcPts val="0"/>
              </a:spcBef>
            </a:pPr>
            <a:r>
              <a:rPr lang="en"/>
              <a:t>Data mining</a:t>
            </a:r>
          </a:p>
          <a:p>
            <a:pPr indent="-228600" lvl="0" marL="457200" rtl="0">
              <a:spcBef>
                <a:spcPts val="0"/>
              </a:spcBef>
            </a:pPr>
            <a:r>
              <a:rPr lang="en"/>
              <a:t>Recommender Systems</a:t>
            </a:r>
          </a:p>
          <a:p>
            <a:pPr indent="-228600" lvl="0" marL="457200" rtl="0">
              <a:spcBef>
                <a:spcPts val="0"/>
              </a:spcBef>
            </a:pPr>
            <a:r>
              <a:rPr lang="en"/>
              <a:t>Spam detection</a:t>
            </a:r>
          </a:p>
          <a:p>
            <a:pPr indent="-228600" lvl="0" marL="457200" rtl="0">
              <a:spcBef>
                <a:spcPts val="0"/>
              </a:spcBef>
            </a:pPr>
            <a:r>
              <a:rPr lang="en"/>
              <a:t>Cyber security</a:t>
            </a:r>
          </a:p>
          <a:p>
            <a:pPr indent="-228600" lvl="0" marL="457200" rtl="0">
              <a:spcBef>
                <a:spcPts val="0"/>
              </a:spcBef>
            </a:pPr>
            <a:r>
              <a:rPr lang="en"/>
              <a:t>Bio-med</a:t>
            </a:r>
          </a:p>
          <a:p>
            <a:pPr indent="-228600" lvl="0" marL="457200" rtl="0">
              <a:spcBef>
                <a:spcPts val="0"/>
              </a:spcBef>
            </a:pPr>
            <a:r>
              <a:rPr lang="en"/>
              <a:t>Neuroscience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rPr lang="en"/>
              <a:t>Types of ML</a:t>
            </a:r>
          </a:p>
        </p:txBody>
      </p:sp>
      <p:sp>
        <p:nvSpPr>
          <p:cNvPr id="329" name="Shape 329"/>
          <p:cNvSpPr txBox="1"/>
          <p:nvPr/>
        </p:nvSpPr>
        <p:spPr>
          <a:xfrm>
            <a:off x="324600" y="2113025"/>
            <a:ext cx="8494800" cy="2704200"/>
          </a:xfrm>
          <a:prstGeom prst="rect">
            <a:avLst/>
          </a:prstGeom>
          <a:noFill/>
          <a:ln>
            <a:noFill/>
          </a:ln>
        </p:spPr>
        <p:txBody>
          <a:bodyPr anchorCtr="0" anchor="t" bIns="91425" lIns="91425" rIns="91425" tIns="91425">
            <a:noAutofit/>
          </a:bodyPr>
          <a:lstStyle/>
          <a:p>
            <a:pPr indent="-342900" lvl="0" marL="457200" rtl="0">
              <a:lnSpc>
                <a:spcPct val="200000"/>
              </a:lnSpc>
              <a:spcBef>
                <a:spcPts val="0"/>
              </a:spcBef>
              <a:spcAft>
                <a:spcPts val="1600"/>
              </a:spcAft>
              <a:buClr>
                <a:srgbClr val="616161"/>
              </a:buClr>
              <a:buSzPct val="100000"/>
            </a:pPr>
            <a:r>
              <a:rPr lang="en" sz="1800">
                <a:solidFill>
                  <a:srgbClr val="616161"/>
                </a:solidFill>
              </a:rPr>
              <a:t>Supervised learning</a:t>
            </a:r>
          </a:p>
          <a:p>
            <a:pPr indent="-342900" lvl="0" marL="457200" rtl="0">
              <a:lnSpc>
                <a:spcPct val="200000"/>
              </a:lnSpc>
              <a:spcBef>
                <a:spcPts val="0"/>
              </a:spcBef>
              <a:spcAft>
                <a:spcPts val="1600"/>
              </a:spcAft>
              <a:buClr>
                <a:srgbClr val="616161"/>
              </a:buClr>
              <a:buSzPct val="100000"/>
            </a:pPr>
            <a:r>
              <a:rPr lang="en" sz="1800">
                <a:solidFill>
                  <a:srgbClr val="616161"/>
                </a:solidFill>
              </a:rPr>
              <a:t>Unsupervised learning</a:t>
            </a:r>
          </a:p>
          <a:p>
            <a:pPr indent="-342900" lvl="0" marL="457200" rtl="0">
              <a:lnSpc>
                <a:spcPct val="200000"/>
              </a:lnSpc>
              <a:spcBef>
                <a:spcPts val="0"/>
              </a:spcBef>
              <a:spcAft>
                <a:spcPts val="1600"/>
              </a:spcAft>
              <a:buClr>
                <a:srgbClr val="616161"/>
              </a:buClr>
              <a:buSzPct val="100000"/>
            </a:pPr>
            <a:r>
              <a:rPr lang="en" sz="1800">
                <a:solidFill>
                  <a:srgbClr val="616161"/>
                </a:solidFill>
              </a:rPr>
              <a:t>Reinforcement learning</a:t>
            </a:r>
          </a:p>
        </p:txBody>
      </p:sp>
      <p:pic>
        <p:nvPicPr>
          <p:cNvPr id="330" name="Shape 330"/>
          <p:cNvPicPr preferRelativeResize="0"/>
          <p:nvPr/>
        </p:nvPicPr>
        <p:blipFill>
          <a:blip r:embed="rId3">
            <a:alphaModFix/>
          </a:blip>
          <a:stretch>
            <a:fillRect/>
          </a:stretch>
        </p:blipFill>
        <p:spPr>
          <a:xfrm>
            <a:off x="3359025" y="770200"/>
            <a:ext cx="5289575" cy="3971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rPr lang="en"/>
              <a:t>Challenges</a:t>
            </a:r>
          </a:p>
        </p:txBody>
      </p:sp>
      <p:sp>
        <p:nvSpPr>
          <p:cNvPr id="336" name="Shape 336"/>
          <p:cNvSpPr txBox="1"/>
          <p:nvPr>
            <p:ph idx="1" type="body"/>
          </p:nvPr>
        </p:nvSpPr>
        <p:spPr>
          <a:xfrm>
            <a:off x="324475" y="1920450"/>
            <a:ext cx="4124100" cy="2704200"/>
          </a:xfrm>
          <a:prstGeom prst="rect">
            <a:avLst/>
          </a:prstGeom>
        </p:spPr>
        <p:txBody>
          <a:bodyPr anchorCtr="0" anchor="t" bIns="91425" lIns="91425" rIns="91425" tIns="91425">
            <a:noAutofit/>
          </a:bodyPr>
          <a:lstStyle/>
          <a:p>
            <a:pPr indent="-228600" lvl="0" marL="457200" rtl="0">
              <a:spcBef>
                <a:spcPts val="0"/>
              </a:spcBef>
            </a:pPr>
            <a:r>
              <a:rPr lang="en"/>
              <a:t>Classification</a:t>
            </a:r>
          </a:p>
          <a:p>
            <a:pPr indent="-228600" lvl="0" marL="457200" rtl="0">
              <a:spcBef>
                <a:spcPts val="0"/>
              </a:spcBef>
            </a:pPr>
            <a:r>
              <a:rPr lang="en"/>
              <a:t>Regression</a:t>
            </a:r>
          </a:p>
          <a:p>
            <a:pPr indent="-228600" lvl="0" marL="457200" rtl="0">
              <a:spcBef>
                <a:spcPts val="0"/>
              </a:spcBef>
            </a:pPr>
            <a:r>
              <a:rPr lang="en"/>
              <a:t>Clustering</a:t>
            </a:r>
          </a:p>
          <a:p>
            <a:pPr indent="-228600" lvl="0" marL="457200">
              <a:spcBef>
                <a:spcPts val="0"/>
              </a:spcBef>
            </a:pPr>
            <a:r>
              <a:rPr lang="en"/>
              <a:t>Dimensionality</a:t>
            </a:r>
            <a:r>
              <a:rPr lang="en"/>
              <a:t> reduction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324475" y="148225"/>
            <a:ext cx="6828900" cy="886500"/>
          </a:xfrm>
          <a:prstGeom prst="rect">
            <a:avLst/>
          </a:prstGeom>
        </p:spPr>
        <p:txBody>
          <a:bodyPr anchorCtr="0" anchor="b" bIns="91425" lIns="91425" rIns="91425" tIns="91425">
            <a:noAutofit/>
          </a:bodyPr>
          <a:lstStyle/>
          <a:p>
            <a:pPr lvl="0">
              <a:spcBef>
                <a:spcPts val="0"/>
              </a:spcBef>
              <a:buNone/>
            </a:pPr>
            <a:r>
              <a:rPr lang="en"/>
              <a:t>Supervised learning- an example</a:t>
            </a:r>
          </a:p>
        </p:txBody>
      </p:sp>
      <p:pic>
        <p:nvPicPr>
          <p:cNvPr id="342" name="Shape 342"/>
          <p:cNvPicPr preferRelativeResize="0"/>
          <p:nvPr/>
        </p:nvPicPr>
        <p:blipFill rotWithShape="1">
          <a:blip r:embed="rId3">
            <a:alphaModFix/>
          </a:blip>
          <a:srcRect b="0" l="0" r="0" t="0"/>
          <a:stretch/>
        </p:blipFill>
        <p:spPr>
          <a:xfrm>
            <a:off x="3260274" y="1004949"/>
            <a:ext cx="5090400" cy="3817500"/>
          </a:xfrm>
          <a:prstGeom prst="rect">
            <a:avLst/>
          </a:prstGeom>
          <a:noFill/>
          <a:ln>
            <a:noFill/>
          </a:ln>
        </p:spPr>
      </p:pic>
      <p:sp>
        <p:nvSpPr>
          <p:cNvPr id="343" name="Shape 343"/>
          <p:cNvSpPr txBox="1"/>
          <p:nvPr/>
        </p:nvSpPr>
        <p:spPr>
          <a:xfrm>
            <a:off x="387075" y="1942775"/>
            <a:ext cx="2657400" cy="2731800"/>
          </a:xfrm>
          <a:prstGeom prst="rect">
            <a:avLst/>
          </a:prstGeom>
          <a:noFill/>
          <a:ln>
            <a:noFill/>
          </a:ln>
        </p:spPr>
        <p:txBody>
          <a:bodyPr anchorCtr="0" anchor="t" bIns="91425" lIns="91425" rIns="91425" tIns="91425">
            <a:noAutofit/>
          </a:bodyPr>
          <a:lstStyle/>
          <a:p>
            <a:pPr lvl="0">
              <a:spcBef>
                <a:spcPts val="0"/>
              </a:spcBef>
              <a:buNone/>
            </a:pPr>
            <a:r>
              <a:rPr lang="en"/>
              <a:t>Spam detection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pic>
        <p:nvPicPr>
          <p:cNvPr id="349" name="Shape 349"/>
          <p:cNvPicPr preferRelativeResize="0"/>
          <p:nvPr/>
        </p:nvPicPr>
        <p:blipFill>
          <a:blip r:embed="rId3">
            <a:alphaModFix/>
          </a:blip>
          <a:stretch>
            <a:fillRect/>
          </a:stretch>
        </p:blipFill>
        <p:spPr>
          <a:xfrm>
            <a:off x="2696525" y="933975"/>
            <a:ext cx="4038600" cy="376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sp>
        <p:nvSpPr>
          <p:cNvPr id="355" name="Shape 355"/>
          <p:cNvSpPr txBox="1"/>
          <p:nvPr>
            <p:ph idx="1" type="body"/>
          </p:nvPr>
        </p:nvSpPr>
        <p:spPr>
          <a:xfrm>
            <a:off x="324475" y="1920450"/>
            <a:ext cx="4124100" cy="2704200"/>
          </a:xfrm>
          <a:prstGeom prst="rect">
            <a:avLst/>
          </a:prstGeom>
        </p:spPr>
        <p:txBody>
          <a:bodyPr anchorCtr="0" anchor="t" bIns="91425" lIns="91425" rIns="91425" tIns="91425">
            <a:noAutofit/>
          </a:bodyPr>
          <a:lstStyle/>
          <a:p>
            <a:pPr lvl="0">
              <a:spcBef>
                <a:spcPts val="0"/>
              </a:spcBef>
              <a:buNone/>
            </a:pPr>
            <a:r>
              <a:t/>
            </a:r>
            <a:endParaRPr/>
          </a:p>
        </p:txBody>
      </p:sp>
      <p:sp>
        <p:nvSpPr>
          <p:cNvPr id="356" name="Shape 356"/>
          <p:cNvSpPr txBox="1"/>
          <p:nvPr>
            <p:ph idx="2" type="body"/>
          </p:nvPr>
        </p:nvSpPr>
        <p:spPr>
          <a:xfrm>
            <a:off x="4668277" y="1920450"/>
            <a:ext cx="4124100" cy="2704200"/>
          </a:xfrm>
          <a:prstGeom prst="rect">
            <a:avLst/>
          </a:prstGeom>
        </p:spPr>
        <p:txBody>
          <a:bodyPr anchorCtr="0" anchor="t" bIns="91425" lIns="91425" rIns="91425" tIns="91425">
            <a:noAutofit/>
          </a:bodyPr>
          <a:lstStyle/>
          <a:p>
            <a:pPr lvl="0">
              <a:spcBef>
                <a:spcPts val="0"/>
              </a:spcBef>
              <a:buNone/>
            </a:pPr>
            <a:r>
              <a:t/>
            </a:r>
            <a:endParaRPr/>
          </a:p>
        </p:txBody>
      </p:sp>
      <p:pic>
        <p:nvPicPr>
          <p:cNvPr id="357" name="Shape 357"/>
          <p:cNvPicPr preferRelativeResize="0"/>
          <p:nvPr/>
        </p:nvPicPr>
        <p:blipFill>
          <a:blip r:embed="rId3">
            <a:alphaModFix/>
          </a:blip>
          <a:stretch>
            <a:fillRect/>
          </a:stretch>
        </p:blipFill>
        <p:spPr>
          <a:xfrm>
            <a:off x="2465800" y="866975"/>
            <a:ext cx="4434825" cy="390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324475" y="148225"/>
            <a:ext cx="5947800" cy="1373700"/>
          </a:xfrm>
          <a:prstGeom prst="rect">
            <a:avLst/>
          </a:prstGeom>
        </p:spPr>
        <p:txBody>
          <a:bodyPr anchorCtr="0" anchor="b" bIns="91425" lIns="91425" rIns="91425" tIns="91425">
            <a:noAutofit/>
          </a:bodyPr>
          <a:lstStyle/>
          <a:p>
            <a:pPr lvl="0" rtl="0">
              <a:spcBef>
                <a:spcPts val="0"/>
              </a:spcBef>
              <a:buNone/>
            </a:pPr>
            <a:r>
              <a:rPr lang="en"/>
              <a:t>Supervised Learning Framework *</a:t>
            </a:r>
          </a:p>
        </p:txBody>
      </p:sp>
      <p:sp>
        <p:nvSpPr>
          <p:cNvPr id="363" name="Shape 363"/>
          <p:cNvSpPr txBox="1"/>
          <p:nvPr>
            <p:ph idx="1" type="body"/>
          </p:nvPr>
        </p:nvSpPr>
        <p:spPr>
          <a:xfrm>
            <a:off x="97700" y="1744575"/>
            <a:ext cx="8494800" cy="2704200"/>
          </a:xfrm>
          <a:prstGeom prst="rect">
            <a:avLst/>
          </a:prstGeom>
        </p:spPr>
        <p:txBody>
          <a:bodyPr anchorCtr="0" anchor="t" bIns="91425" lIns="91425" rIns="91425" tIns="91425">
            <a:noAutofit/>
          </a:bodyPr>
          <a:lstStyle/>
          <a:p>
            <a:pPr indent="-228600" lvl="0" marL="457200" rtl="0">
              <a:lnSpc>
                <a:spcPct val="150000"/>
              </a:lnSpc>
              <a:spcBef>
                <a:spcPts val="0"/>
              </a:spcBef>
              <a:buChar char="●"/>
            </a:pPr>
            <a:r>
              <a:rPr lang="en"/>
              <a:t>Training input:   x_i     </a:t>
            </a:r>
          </a:p>
          <a:p>
            <a:pPr indent="-228600" lvl="0" marL="457200" rtl="0">
              <a:lnSpc>
                <a:spcPct val="150000"/>
              </a:lnSpc>
              <a:spcBef>
                <a:spcPts val="0"/>
              </a:spcBef>
              <a:buChar char="●"/>
            </a:pPr>
            <a:r>
              <a:rPr lang="en"/>
              <a:t>Terms of the vec x are called “features”</a:t>
            </a:r>
          </a:p>
          <a:p>
            <a:pPr indent="-228600" lvl="0" marL="457200" rtl="0">
              <a:lnSpc>
                <a:spcPct val="150000"/>
              </a:lnSpc>
              <a:spcBef>
                <a:spcPts val="0"/>
              </a:spcBef>
              <a:buChar char="●"/>
            </a:pPr>
            <a:r>
              <a:rPr lang="en"/>
              <a:t>Training labels:    y_i</a:t>
            </a:r>
          </a:p>
          <a:p>
            <a:pPr indent="-228600" lvl="0" marL="457200" rtl="0">
              <a:lnSpc>
                <a:spcPct val="150000"/>
              </a:lnSpc>
              <a:spcBef>
                <a:spcPts val="0"/>
              </a:spcBef>
              <a:buChar char="●"/>
            </a:pPr>
            <a:r>
              <a:rPr lang="en"/>
              <a:t>Hypothesis: h(x) = y</a:t>
            </a:r>
          </a:p>
          <a:p>
            <a:pPr indent="-228600" lvl="0" marL="457200" rtl="0">
              <a:lnSpc>
                <a:spcPct val="150000"/>
              </a:lnSpc>
              <a:spcBef>
                <a:spcPts val="0"/>
              </a:spcBef>
              <a:buChar char="●"/>
            </a:pPr>
            <a:r>
              <a:rPr lang="en"/>
              <a:t>Hypothesis class:  H = {h_1, h_2 … }</a:t>
            </a:r>
          </a:p>
          <a:p>
            <a:pPr indent="-228600" lvl="0" marL="457200" rtl="0">
              <a:lnSpc>
                <a:spcPct val="150000"/>
              </a:lnSpc>
              <a:spcBef>
                <a:spcPts val="0"/>
              </a:spcBef>
              <a:buChar char="●"/>
            </a:pPr>
            <a:r>
              <a:rPr lang="en"/>
              <a:t>Cost / Loss / Risk: L</a:t>
            </a:r>
          </a:p>
          <a:p>
            <a:pPr indent="-228600" lvl="0" marL="457200" rtl="0">
              <a:lnSpc>
                <a:spcPct val="150000"/>
              </a:lnSpc>
              <a:spcBef>
                <a:spcPts val="0"/>
              </a:spcBef>
              <a:buChar char="●"/>
            </a:pPr>
            <a:r>
              <a:rPr lang="en"/>
              <a:t>Learning algorithm: A(X,Y) = h</a:t>
            </a:r>
          </a:p>
          <a:p>
            <a:pPr indent="-228600" lvl="0" marL="457200" rtl="0">
              <a:lnSpc>
                <a:spcPct val="150000"/>
              </a:lnSpc>
              <a:spcBef>
                <a:spcPts val="0"/>
              </a:spcBef>
              <a:buChar char="●"/>
            </a:pPr>
            <a:r>
              <a:rPr lang="en"/>
              <a:t>Empirical risk and true risk: L_d,  L_s</a:t>
            </a:r>
          </a:p>
        </p:txBody>
      </p:sp>
      <p:grpSp>
        <p:nvGrpSpPr>
          <p:cNvPr id="364" name="Shape 364"/>
          <p:cNvGrpSpPr/>
          <p:nvPr/>
        </p:nvGrpSpPr>
        <p:grpSpPr>
          <a:xfrm>
            <a:off x="5337000" y="1744575"/>
            <a:ext cx="3807000" cy="3029025"/>
            <a:chOff x="5337000" y="1744575"/>
            <a:chExt cx="3807000" cy="3029025"/>
          </a:xfrm>
        </p:grpSpPr>
        <p:pic>
          <p:nvPicPr>
            <p:cNvPr id="365" name="Shape 365"/>
            <p:cNvPicPr preferRelativeResize="0"/>
            <p:nvPr/>
          </p:nvPicPr>
          <p:blipFill rotWithShape="1">
            <a:blip r:embed="rId3">
              <a:alphaModFix/>
            </a:blip>
            <a:srcRect b="0" l="-2743" r="0" t="0"/>
            <a:stretch/>
          </p:blipFill>
          <p:spPr>
            <a:xfrm>
              <a:off x="5337000" y="1744575"/>
              <a:ext cx="3807000" cy="3029024"/>
            </a:xfrm>
            <a:prstGeom prst="rect">
              <a:avLst/>
            </a:prstGeom>
            <a:noFill/>
            <a:ln>
              <a:noFill/>
            </a:ln>
          </p:spPr>
        </p:pic>
        <p:sp>
          <p:nvSpPr>
            <p:cNvPr id="366" name="Shape 366"/>
            <p:cNvSpPr/>
            <p:nvPr/>
          </p:nvSpPr>
          <p:spPr>
            <a:xfrm>
              <a:off x="5648575" y="4250400"/>
              <a:ext cx="1008900" cy="523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7" name="Shape 367"/>
            <p:cNvSpPr/>
            <p:nvPr/>
          </p:nvSpPr>
          <p:spPr>
            <a:xfrm>
              <a:off x="7583600" y="4250400"/>
              <a:ext cx="1008900" cy="523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pic>
        <p:nvPicPr>
          <p:cNvPr id="373" name="Shape 373"/>
          <p:cNvPicPr preferRelativeResize="0"/>
          <p:nvPr/>
        </p:nvPicPr>
        <p:blipFill>
          <a:blip r:embed="rId3">
            <a:alphaModFix/>
          </a:blip>
          <a:stretch>
            <a:fillRect/>
          </a:stretch>
        </p:blipFill>
        <p:spPr>
          <a:xfrm>
            <a:off x="464350" y="2465075"/>
            <a:ext cx="2428875" cy="1438275"/>
          </a:xfrm>
          <a:prstGeom prst="rect">
            <a:avLst/>
          </a:prstGeom>
          <a:noFill/>
          <a:ln>
            <a:noFill/>
          </a:ln>
        </p:spPr>
      </p:pic>
      <p:pic>
        <p:nvPicPr>
          <p:cNvPr id="374" name="Shape 374"/>
          <p:cNvPicPr preferRelativeResize="0"/>
          <p:nvPr/>
        </p:nvPicPr>
        <p:blipFill>
          <a:blip r:embed="rId4">
            <a:alphaModFix/>
          </a:blip>
          <a:stretch>
            <a:fillRect/>
          </a:stretch>
        </p:blipFill>
        <p:spPr>
          <a:xfrm>
            <a:off x="3601100" y="2465075"/>
            <a:ext cx="1552575" cy="138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sp>
        <p:nvSpPr>
          <p:cNvPr id="176" name="Shape 176"/>
          <p:cNvSpPr txBox="1"/>
          <p:nvPr>
            <p:ph idx="1" type="body"/>
          </p:nvPr>
        </p:nvSpPr>
        <p:spPr>
          <a:xfrm>
            <a:off x="324475" y="1920450"/>
            <a:ext cx="4124100" cy="2704200"/>
          </a:xfrm>
          <a:prstGeom prst="rect">
            <a:avLst/>
          </a:prstGeom>
        </p:spPr>
        <p:txBody>
          <a:bodyPr anchorCtr="0" anchor="t" bIns="91425" lIns="91425" rIns="91425" tIns="91425">
            <a:noAutofit/>
          </a:bodyPr>
          <a:lstStyle/>
          <a:p>
            <a:pPr lvl="0">
              <a:spcBef>
                <a:spcPts val="0"/>
              </a:spcBef>
              <a:buNone/>
            </a:pPr>
            <a:r>
              <a:t/>
            </a:r>
            <a:endParaRPr/>
          </a:p>
        </p:txBody>
      </p:sp>
      <p:sp>
        <p:nvSpPr>
          <p:cNvPr id="177" name="Shape 177"/>
          <p:cNvSpPr txBox="1"/>
          <p:nvPr>
            <p:ph idx="2" type="body"/>
          </p:nvPr>
        </p:nvSpPr>
        <p:spPr>
          <a:xfrm>
            <a:off x="4668277" y="1920450"/>
            <a:ext cx="4124100" cy="2704200"/>
          </a:xfrm>
          <a:prstGeom prst="rect">
            <a:avLst/>
          </a:prstGeom>
        </p:spPr>
        <p:txBody>
          <a:bodyPr anchorCtr="0" anchor="t" bIns="91425" lIns="91425" rIns="91425" tIns="91425">
            <a:noAutofit/>
          </a:bodyPr>
          <a:lstStyle/>
          <a:p>
            <a:pPr lvl="0">
              <a:spcBef>
                <a:spcPts val="0"/>
              </a:spcBef>
              <a:buNone/>
            </a:pPr>
            <a:r>
              <a:t/>
            </a:r>
            <a:endParaRPr/>
          </a:p>
        </p:txBody>
      </p:sp>
      <p:pic>
        <p:nvPicPr>
          <p:cNvPr id="178" name="Shape 178"/>
          <p:cNvPicPr preferRelativeResize="0"/>
          <p:nvPr/>
        </p:nvPicPr>
        <p:blipFill rotWithShape="1">
          <a:blip r:embed="rId3">
            <a:alphaModFix/>
          </a:blip>
          <a:srcRect b="0" l="0" r="0" t="0"/>
          <a:stretch/>
        </p:blipFill>
        <p:spPr>
          <a:xfrm>
            <a:off x="2120025" y="673667"/>
            <a:ext cx="5373900" cy="403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rPr lang="en"/>
              <a:t>Linear regression</a:t>
            </a:r>
          </a:p>
        </p:txBody>
      </p:sp>
      <p:pic>
        <p:nvPicPr>
          <p:cNvPr id="380" name="Shape 380"/>
          <p:cNvPicPr preferRelativeResize="0"/>
          <p:nvPr/>
        </p:nvPicPr>
        <p:blipFill>
          <a:blip r:embed="rId3">
            <a:alphaModFix/>
          </a:blip>
          <a:stretch>
            <a:fillRect/>
          </a:stretch>
        </p:blipFill>
        <p:spPr>
          <a:xfrm>
            <a:off x="2964250" y="1708025"/>
            <a:ext cx="3888900" cy="31111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pic>
        <p:nvPicPr>
          <p:cNvPr id="386" name="Shape 386"/>
          <p:cNvPicPr preferRelativeResize="0"/>
          <p:nvPr/>
        </p:nvPicPr>
        <p:blipFill>
          <a:blip r:embed="rId3">
            <a:alphaModFix/>
          </a:blip>
          <a:stretch>
            <a:fillRect/>
          </a:stretch>
        </p:blipFill>
        <p:spPr>
          <a:xfrm>
            <a:off x="240350" y="2050500"/>
            <a:ext cx="3838725" cy="1607374"/>
          </a:xfrm>
          <a:prstGeom prst="rect">
            <a:avLst/>
          </a:prstGeom>
          <a:noFill/>
          <a:ln>
            <a:noFill/>
          </a:ln>
        </p:spPr>
      </p:pic>
      <p:pic>
        <p:nvPicPr>
          <p:cNvPr id="387" name="Shape 387"/>
          <p:cNvPicPr preferRelativeResize="0"/>
          <p:nvPr/>
        </p:nvPicPr>
        <p:blipFill>
          <a:blip r:embed="rId4">
            <a:alphaModFix/>
          </a:blip>
          <a:stretch>
            <a:fillRect/>
          </a:stretch>
        </p:blipFill>
        <p:spPr>
          <a:xfrm>
            <a:off x="3933725" y="1158737"/>
            <a:ext cx="4505325" cy="3390900"/>
          </a:xfrm>
          <a:prstGeom prst="rect">
            <a:avLst/>
          </a:prstGeom>
          <a:noFill/>
          <a:ln>
            <a:noFill/>
          </a:ln>
        </p:spPr>
      </p:pic>
      <p:pic>
        <p:nvPicPr>
          <p:cNvPr id="388" name="Shape 388"/>
          <p:cNvPicPr preferRelativeResize="0"/>
          <p:nvPr/>
        </p:nvPicPr>
        <p:blipFill>
          <a:blip r:embed="rId5">
            <a:alphaModFix/>
          </a:blip>
          <a:stretch>
            <a:fillRect/>
          </a:stretch>
        </p:blipFill>
        <p:spPr>
          <a:xfrm>
            <a:off x="669050" y="3778125"/>
            <a:ext cx="2981325" cy="771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rPr lang="en"/>
              <a:t>Normal equations</a:t>
            </a:r>
          </a:p>
        </p:txBody>
      </p:sp>
      <p:pic>
        <p:nvPicPr>
          <p:cNvPr id="394" name="Shape 394"/>
          <p:cNvPicPr preferRelativeResize="0"/>
          <p:nvPr/>
        </p:nvPicPr>
        <p:blipFill>
          <a:blip r:embed="rId3">
            <a:alphaModFix/>
          </a:blip>
          <a:stretch>
            <a:fillRect/>
          </a:stretch>
        </p:blipFill>
        <p:spPr>
          <a:xfrm>
            <a:off x="535075" y="2103300"/>
            <a:ext cx="2981325" cy="771525"/>
          </a:xfrm>
          <a:prstGeom prst="rect">
            <a:avLst/>
          </a:prstGeom>
          <a:noFill/>
          <a:ln>
            <a:noFill/>
          </a:ln>
        </p:spPr>
      </p:pic>
      <p:pic>
        <p:nvPicPr>
          <p:cNvPr id="395" name="Shape 395"/>
          <p:cNvPicPr preferRelativeResize="0"/>
          <p:nvPr/>
        </p:nvPicPr>
        <p:blipFill>
          <a:blip r:embed="rId4">
            <a:alphaModFix/>
          </a:blip>
          <a:stretch>
            <a:fillRect/>
          </a:stretch>
        </p:blipFill>
        <p:spPr>
          <a:xfrm>
            <a:off x="1020850" y="3736175"/>
            <a:ext cx="2009775" cy="4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sp>
        <p:nvSpPr>
          <p:cNvPr id="184" name="Shape 184"/>
          <p:cNvSpPr txBox="1"/>
          <p:nvPr>
            <p:ph idx="1" type="body"/>
          </p:nvPr>
        </p:nvSpPr>
        <p:spPr>
          <a:xfrm>
            <a:off x="324475" y="1920450"/>
            <a:ext cx="4124100" cy="27042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txBox="1"/>
          <p:nvPr>
            <p:ph idx="2" type="body"/>
          </p:nvPr>
        </p:nvSpPr>
        <p:spPr>
          <a:xfrm>
            <a:off x="4668277" y="1920450"/>
            <a:ext cx="4124100" cy="2704200"/>
          </a:xfrm>
          <a:prstGeom prst="rect">
            <a:avLst/>
          </a:prstGeom>
        </p:spPr>
        <p:txBody>
          <a:bodyPr anchorCtr="0" anchor="t" bIns="91425" lIns="91425" rIns="91425" tIns="91425">
            <a:noAutofit/>
          </a:bodyPr>
          <a:lstStyle/>
          <a:p>
            <a:pPr lvl="0">
              <a:spcBef>
                <a:spcPts val="0"/>
              </a:spcBef>
              <a:buNone/>
            </a:pPr>
            <a:r>
              <a:t/>
            </a:r>
            <a:endParaRPr/>
          </a:p>
        </p:txBody>
      </p:sp>
      <p:pic>
        <p:nvPicPr>
          <p:cNvPr descr="Machine Learning• Herbert Alexander Simon:  “Learning is any process by  which a system improves  performance from experie..." id="186" name="Shape 186"/>
          <p:cNvPicPr preferRelativeResize="0"/>
          <p:nvPr/>
        </p:nvPicPr>
        <p:blipFill rotWithShape="1">
          <a:blip r:embed="rId3">
            <a:alphaModFix/>
          </a:blip>
          <a:srcRect b="0" l="0" r="0" t="0"/>
          <a:stretch/>
        </p:blipFill>
        <p:spPr>
          <a:xfrm>
            <a:off x="1877939" y="859522"/>
            <a:ext cx="5200500" cy="390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sp>
        <p:nvSpPr>
          <p:cNvPr id="192" name="Shape 192"/>
          <p:cNvSpPr txBox="1"/>
          <p:nvPr>
            <p:ph idx="1" type="body"/>
          </p:nvPr>
        </p:nvSpPr>
        <p:spPr>
          <a:xfrm>
            <a:off x="324475" y="1920450"/>
            <a:ext cx="4124100" cy="2704200"/>
          </a:xfrm>
          <a:prstGeom prst="rect">
            <a:avLst/>
          </a:prstGeom>
        </p:spPr>
        <p:txBody>
          <a:bodyPr anchorCtr="0" anchor="t" bIns="91425" lIns="91425" rIns="91425" tIns="91425">
            <a:noAutofit/>
          </a:bodyPr>
          <a:lstStyle/>
          <a:p>
            <a:pPr lvl="0">
              <a:spcBef>
                <a:spcPts val="0"/>
              </a:spcBef>
              <a:buNone/>
            </a:pPr>
            <a:r>
              <a:t/>
            </a:r>
            <a:endParaRPr/>
          </a:p>
        </p:txBody>
      </p:sp>
      <p:sp>
        <p:nvSpPr>
          <p:cNvPr id="193" name="Shape 193"/>
          <p:cNvSpPr txBox="1"/>
          <p:nvPr>
            <p:ph idx="2" type="body"/>
          </p:nvPr>
        </p:nvSpPr>
        <p:spPr>
          <a:xfrm>
            <a:off x="4668277" y="1920450"/>
            <a:ext cx="4124100" cy="2704200"/>
          </a:xfrm>
          <a:prstGeom prst="rect">
            <a:avLst/>
          </a:prstGeom>
        </p:spPr>
        <p:txBody>
          <a:bodyPr anchorCtr="0" anchor="t" bIns="91425" lIns="91425" rIns="91425" tIns="91425">
            <a:noAutofit/>
          </a:bodyPr>
          <a:lstStyle/>
          <a:p>
            <a:pPr lvl="0">
              <a:spcBef>
                <a:spcPts val="0"/>
              </a:spcBef>
              <a:buNone/>
            </a:pPr>
            <a:r>
              <a:t/>
            </a:r>
            <a:endParaRPr/>
          </a:p>
        </p:txBody>
      </p:sp>
      <p:pic>
        <p:nvPicPr>
          <p:cNvPr id="194" name="Shape 194"/>
          <p:cNvPicPr preferRelativeResize="0"/>
          <p:nvPr/>
        </p:nvPicPr>
        <p:blipFill>
          <a:blip r:embed="rId3">
            <a:alphaModFix/>
          </a:blip>
          <a:stretch>
            <a:fillRect/>
          </a:stretch>
        </p:blipFill>
        <p:spPr>
          <a:xfrm>
            <a:off x="473399" y="148225"/>
            <a:ext cx="8082324" cy="474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24475" y="148225"/>
            <a:ext cx="3559500" cy="1373700"/>
          </a:xfrm>
          <a:prstGeom prst="rect">
            <a:avLst/>
          </a:prstGeom>
        </p:spPr>
        <p:txBody>
          <a:bodyPr anchorCtr="0" anchor="b" bIns="91425" lIns="91425" rIns="91425" tIns="91425">
            <a:noAutofit/>
          </a:bodyPr>
          <a:lstStyle/>
          <a:p>
            <a:pPr lvl="0">
              <a:spcBef>
                <a:spcPts val="0"/>
              </a:spcBef>
              <a:buNone/>
            </a:pPr>
            <a:r>
              <a:t/>
            </a:r>
            <a:endParaRPr/>
          </a:p>
        </p:txBody>
      </p:sp>
      <p:pic>
        <p:nvPicPr>
          <p:cNvPr id="200" name="Shape 200"/>
          <p:cNvPicPr preferRelativeResize="0"/>
          <p:nvPr/>
        </p:nvPicPr>
        <p:blipFill>
          <a:blip r:embed="rId3">
            <a:alphaModFix/>
          </a:blip>
          <a:stretch>
            <a:fillRect/>
          </a:stretch>
        </p:blipFill>
        <p:spPr>
          <a:xfrm>
            <a:off x="6296337" y="1612262"/>
            <a:ext cx="2714625" cy="2752725"/>
          </a:xfrm>
          <a:prstGeom prst="rect">
            <a:avLst/>
          </a:prstGeom>
          <a:noFill/>
          <a:ln>
            <a:noFill/>
          </a:ln>
        </p:spPr>
      </p:pic>
      <p:pic>
        <p:nvPicPr>
          <p:cNvPr id="201" name="Shape 201"/>
          <p:cNvPicPr preferRelativeResize="0"/>
          <p:nvPr/>
        </p:nvPicPr>
        <p:blipFill>
          <a:blip r:embed="rId4">
            <a:alphaModFix/>
          </a:blip>
          <a:stretch>
            <a:fillRect/>
          </a:stretch>
        </p:blipFill>
        <p:spPr>
          <a:xfrm>
            <a:off x="0" y="2089975"/>
            <a:ext cx="6007799" cy="2067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628650" y="273843"/>
            <a:ext cx="7886700" cy="994200"/>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buClr>
                <a:schemeClr val="dk1"/>
              </a:buClr>
              <a:buSzPct val="25000"/>
              <a:buFont typeface="Calibri"/>
              <a:buNone/>
            </a:pPr>
            <a:r>
              <a:t/>
            </a:r>
            <a:endParaRPr b="0" i="0" sz="3300" u="none" cap="none" strike="noStrike">
              <a:solidFill>
                <a:schemeClr val="dk1"/>
              </a:solidFill>
              <a:latin typeface="Calibri"/>
              <a:ea typeface="Calibri"/>
              <a:cs typeface="Calibri"/>
              <a:sym typeface="Calibri"/>
            </a:endParaRPr>
          </a:p>
        </p:txBody>
      </p:sp>
      <p:sp>
        <p:nvSpPr>
          <p:cNvPr id="207" name="Shape 207"/>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sp>
        <p:nvSpPr>
          <p:cNvPr id="208" name="Shape 208"/>
          <p:cNvSpPr txBox="1"/>
          <p:nvPr>
            <p:ph idx="1" type="body"/>
          </p:nvPr>
        </p:nvSpPr>
        <p:spPr>
          <a:xfrm>
            <a:off x="628650" y="1369218"/>
            <a:ext cx="7886700" cy="3263400"/>
          </a:xfrm>
          <a:prstGeom prst="rect">
            <a:avLst/>
          </a:prstGeom>
          <a:noFill/>
          <a:ln>
            <a:noFill/>
          </a:ln>
        </p:spPr>
        <p:txBody>
          <a:bodyPr anchorCtr="0" anchor="t" bIns="34275" lIns="68575" rIns="68575" tIns="34275">
            <a:noAutofit/>
          </a:bodyPr>
          <a:lstStyle/>
          <a:p>
            <a:pPr indent="-171450" lvl="0" marL="177800" marR="0" rtl="0" algn="l">
              <a:lnSpc>
                <a:spcPct val="90000"/>
              </a:lnSpc>
              <a:spcBef>
                <a:spcPts val="0"/>
              </a:spcBef>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pic>
        <p:nvPicPr>
          <p:cNvPr descr="Image result for siri speech recognition" id="209" name="Shape 209"/>
          <p:cNvPicPr preferRelativeResize="0"/>
          <p:nvPr/>
        </p:nvPicPr>
        <p:blipFill rotWithShape="1">
          <a:blip r:embed="rId3">
            <a:alphaModFix/>
          </a:blip>
          <a:srcRect b="0" l="0" r="0" t="0"/>
          <a:stretch/>
        </p:blipFill>
        <p:spPr>
          <a:xfrm>
            <a:off x="59428" y="0"/>
            <a:ext cx="9009300" cy="5045100"/>
          </a:xfrm>
          <a:prstGeom prst="rect">
            <a:avLst/>
          </a:prstGeom>
          <a:noFill/>
          <a:ln>
            <a:noFill/>
          </a:ln>
        </p:spPr>
      </p:pic>
      <p:sp>
        <p:nvSpPr>
          <p:cNvPr id="210" name="Shape 210"/>
          <p:cNvSpPr txBox="1"/>
          <p:nvPr/>
        </p:nvSpPr>
        <p:spPr>
          <a:xfrm>
            <a:off x="628650" y="2480044"/>
            <a:ext cx="1699800" cy="900299"/>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ML Models:</a:t>
            </a:r>
          </a:p>
          <a:p>
            <a:pPr indent="-254000" lvl="0" marL="2540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GMM</a:t>
            </a:r>
          </a:p>
          <a:p>
            <a:pPr indent="-215900" lvl="0" marL="215900" marR="0" rtl="0" algn="l">
              <a:spcBef>
                <a:spcPts val="0"/>
              </a:spcBef>
              <a:buClr>
                <a:schemeClr val="dk1"/>
              </a:buClr>
              <a:buFont typeface="Arial"/>
              <a:buChar char="•"/>
            </a:pPr>
            <a:r>
              <a:rPr lang="en">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HMM</a:t>
            </a:r>
          </a:p>
          <a:p>
            <a:pPr indent="-215900" lvl="0" marL="215900" marR="0" rtl="0" algn="l">
              <a:spcBef>
                <a:spcPts val="0"/>
              </a:spcBef>
              <a:buClr>
                <a:schemeClr val="dk1"/>
              </a:buClr>
              <a:buFont typeface="Arial"/>
              <a:buChar char="•"/>
            </a:pPr>
            <a:r>
              <a:rPr lang="en">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Language-Models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sp>
        <p:nvSpPr>
          <p:cNvPr descr="Image result for google translate" id="216" name="Shape 216"/>
          <p:cNvSpPr/>
          <p:nvPr/>
        </p:nvSpPr>
        <p:spPr>
          <a:xfrm>
            <a:off x="116681" y="-108347"/>
            <a:ext cx="5154300" cy="5154600"/>
          </a:xfrm>
          <a:prstGeom prst="rect">
            <a:avLst/>
          </a:prstGeom>
          <a:noFill/>
          <a:ln>
            <a:noFill/>
          </a:ln>
        </p:spPr>
        <p:txBody>
          <a:bodyPr anchorCtr="0" anchor="t" bIns="34275" lIns="68575" rIns="68575"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217" name="Shape 217"/>
          <p:cNvPicPr preferRelativeResize="0"/>
          <p:nvPr/>
        </p:nvPicPr>
        <p:blipFill rotWithShape="1">
          <a:blip r:embed="rId3">
            <a:alphaModFix/>
          </a:blip>
          <a:srcRect b="0" l="0" r="0" t="0"/>
          <a:stretch/>
        </p:blipFill>
        <p:spPr>
          <a:xfrm>
            <a:off x="200950" y="1610833"/>
            <a:ext cx="4155000" cy="1571100"/>
          </a:xfrm>
          <a:prstGeom prst="rect">
            <a:avLst/>
          </a:prstGeom>
          <a:noFill/>
          <a:ln>
            <a:noFill/>
          </a:ln>
        </p:spPr>
      </p:pic>
      <p:sp>
        <p:nvSpPr>
          <p:cNvPr id="218" name="Shape 218"/>
          <p:cNvSpPr txBox="1"/>
          <p:nvPr/>
        </p:nvSpPr>
        <p:spPr>
          <a:xfrm>
            <a:off x="2105246" y="3875567"/>
            <a:ext cx="4258500" cy="6924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ML Models:</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MM</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RNN </a:t>
            </a:r>
          </a:p>
        </p:txBody>
      </p:sp>
      <p:sp>
        <p:nvSpPr>
          <p:cNvPr descr="Image result for google search" id="219" name="Shape 219"/>
          <p:cNvSpPr/>
          <p:nvPr/>
        </p:nvSpPr>
        <p:spPr>
          <a:xfrm>
            <a:off x="116681" y="-108347"/>
            <a:ext cx="228600" cy="228600"/>
          </a:xfrm>
          <a:prstGeom prst="rect">
            <a:avLst/>
          </a:prstGeom>
          <a:noFill/>
          <a:ln>
            <a:noFill/>
          </a:ln>
        </p:spPr>
        <p:txBody>
          <a:bodyPr anchorCtr="0" anchor="t" bIns="34275" lIns="68575" rIns="68575"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220" name="Shape 220"/>
          <p:cNvPicPr preferRelativeResize="0"/>
          <p:nvPr/>
        </p:nvPicPr>
        <p:blipFill rotWithShape="1">
          <a:blip r:embed="rId4">
            <a:alphaModFix/>
          </a:blip>
          <a:srcRect b="0" l="0" r="0" t="0"/>
          <a:stretch/>
        </p:blipFill>
        <p:spPr>
          <a:xfrm>
            <a:off x="5653863" y="1320672"/>
            <a:ext cx="2933999" cy="207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11" type="ftr"/>
          </p:nvPr>
        </p:nvSpPr>
        <p:spPr>
          <a:xfrm>
            <a:off x="3028950" y="4767262"/>
            <a:ext cx="3086100" cy="273900"/>
          </a:xfrm>
          <a:prstGeom prst="rect">
            <a:avLst/>
          </a:prstGeom>
          <a:noFill/>
          <a:ln>
            <a:noFill/>
          </a:ln>
        </p:spPr>
        <p:txBody>
          <a:bodyPr anchorCtr="0" anchor="ctr" bIns="34275" lIns="68575" rIns="68575" tIns="34275">
            <a:noAutofit/>
          </a:bodyPr>
          <a:lstStyle/>
          <a:p>
            <a:pPr indent="0" lvl="0" marL="0" marR="0" rtl="0" algn="ctr">
              <a:spcBef>
                <a:spcPts val="0"/>
              </a:spcBef>
              <a:buSzPct val="25000"/>
              <a:buNone/>
            </a:pPr>
            <a:r>
              <a:rPr lang="en" sz="900">
                <a:solidFill>
                  <a:srgbClr val="888888"/>
                </a:solidFill>
                <a:latin typeface="Calibri"/>
                <a:ea typeface="Calibri"/>
                <a:cs typeface="Calibri"/>
                <a:sym typeface="Calibri"/>
              </a:rPr>
              <a:t>Introduction to ML</a:t>
            </a:r>
          </a:p>
        </p:txBody>
      </p:sp>
      <p:pic>
        <p:nvPicPr>
          <p:cNvPr id="226" name="Shape 226"/>
          <p:cNvPicPr preferRelativeResize="0"/>
          <p:nvPr/>
        </p:nvPicPr>
        <p:blipFill rotWithShape="1">
          <a:blip r:embed="rId3">
            <a:alphaModFix/>
          </a:blip>
          <a:srcRect b="0" l="0" r="0" t="0"/>
          <a:stretch/>
        </p:blipFill>
        <p:spPr>
          <a:xfrm>
            <a:off x="906759" y="2601582"/>
            <a:ext cx="4244400" cy="1773599"/>
          </a:xfrm>
          <a:prstGeom prst="rect">
            <a:avLst/>
          </a:prstGeom>
          <a:noFill/>
          <a:ln>
            <a:noFill/>
          </a:ln>
        </p:spPr>
      </p:pic>
      <p:pic>
        <p:nvPicPr>
          <p:cNvPr id="227" name="Shape 227"/>
          <p:cNvPicPr preferRelativeResize="0"/>
          <p:nvPr/>
        </p:nvPicPr>
        <p:blipFill rotWithShape="1">
          <a:blip r:embed="rId4">
            <a:alphaModFix/>
          </a:blip>
          <a:srcRect b="0" l="0" r="0" t="0"/>
          <a:stretch/>
        </p:blipFill>
        <p:spPr>
          <a:xfrm>
            <a:off x="332161" y="94785"/>
            <a:ext cx="4721700" cy="2338800"/>
          </a:xfrm>
          <a:prstGeom prst="rect">
            <a:avLst/>
          </a:prstGeom>
          <a:noFill/>
          <a:ln>
            <a:noFill/>
          </a:ln>
        </p:spPr>
      </p:pic>
      <p:sp>
        <p:nvSpPr>
          <p:cNvPr id="228" name="Shape 228"/>
          <p:cNvSpPr txBox="1"/>
          <p:nvPr/>
        </p:nvSpPr>
        <p:spPr>
          <a:xfrm>
            <a:off x="6873948" y="3038253"/>
            <a:ext cx="1905900" cy="9003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     ML Models:</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Deep Learning </a:t>
            </a:r>
          </a:p>
          <a:p>
            <a:pPr indent="-215900" lvl="0" marL="215900" marR="0" rtl="0" algn="l">
              <a:spcBef>
                <a:spcPts val="0"/>
              </a:spcBef>
              <a:buClr>
                <a:schemeClr val="dk1"/>
              </a:buClr>
              <a:buSzPct val="100000"/>
              <a:buFont typeface="Arial"/>
              <a:buChar char="•"/>
            </a:pPr>
            <a:r>
              <a:rPr lang="en" sz="1400">
                <a:solidFill>
                  <a:schemeClr val="dk1"/>
                </a:solidFill>
                <a:latin typeface="Calibri"/>
                <a:ea typeface="Calibri"/>
                <a:cs typeface="Calibri"/>
                <a:sym typeface="Calibri"/>
              </a:rPr>
              <a:t>Convolutional Neural Nets</a:t>
            </a:r>
          </a:p>
        </p:txBody>
      </p:sp>
      <p:pic>
        <p:nvPicPr>
          <p:cNvPr id="229" name="Shape 229"/>
          <p:cNvPicPr preferRelativeResize="0"/>
          <p:nvPr/>
        </p:nvPicPr>
        <p:blipFill rotWithShape="1">
          <a:blip r:embed="rId5">
            <a:alphaModFix/>
          </a:blip>
          <a:srcRect b="0" l="0" r="0" t="0"/>
          <a:stretch/>
        </p:blipFill>
        <p:spPr>
          <a:xfrm>
            <a:off x="5661836" y="377120"/>
            <a:ext cx="3494700" cy="179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